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707"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Chunlin" userId="f6e96a45-6540-4e59-994d-1c0f67579795" providerId="ADAL" clId="{03AD0801-1882-42CA-B91D-22A27A9012B4}"/>
    <pc:docChg chg="custSel modSld">
      <pc:chgData name="Shi, Chunlin" userId="f6e96a45-6540-4e59-994d-1c0f67579795" providerId="ADAL" clId="{03AD0801-1882-42CA-B91D-22A27A9012B4}" dt="2024-10-14T02:03:04.457" v="5" actId="27636"/>
      <pc:docMkLst>
        <pc:docMk/>
      </pc:docMkLst>
      <pc:sldChg chg="modSp mod">
        <pc:chgData name="Shi, Chunlin" userId="f6e96a45-6540-4e59-994d-1c0f67579795" providerId="ADAL" clId="{03AD0801-1882-42CA-B91D-22A27A9012B4}" dt="2024-10-14T02:02:52.201" v="1" actId="27636"/>
        <pc:sldMkLst>
          <pc:docMk/>
          <pc:sldMk cId="1987279052" sldId="273"/>
        </pc:sldMkLst>
        <pc:spChg chg="mod">
          <ac:chgData name="Shi, Chunlin" userId="f6e96a45-6540-4e59-994d-1c0f67579795" providerId="ADAL" clId="{03AD0801-1882-42CA-B91D-22A27A9012B4}" dt="2024-10-14T02:02:52.201" v="1" actId="27636"/>
          <ac:spMkLst>
            <pc:docMk/>
            <pc:sldMk cId="1987279052" sldId="273"/>
            <ac:spMk id="3" creationId="{00000000-0000-0000-0000-000000000000}"/>
          </ac:spMkLst>
        </pc:spChg>
      </pc:sldChg>
      <pc:sldChg chg="modSp mod">
        <pc:chgData name="Shi, Chunlin" userId="f6e96a45-6540-4e59-994d-1c0f67579795" providerId="ADAL" clId="{03AD0801-1882-42CA-B91D-22A27A9012B4}" dt="2024-10-14T02:02:59.067" v="3" actId="27636"/>
        <pc:sldMkLst>
          <pc:docMk/>
          <pc:sldMk cId="2063719968" sldId="279"/>
        </pc:sldMkLst>
        <pc:spChg chg="mod">
          <ac:chgData name="Shi, Chunlin" userId="f6e96a45-6540-4e59-994d-1c0f67579795" providerId="ADAL" clId="{03AD0801-1882-42CA-B91D-22A27A9012B4}" dt="2024-10-14T02:02:59.067" v="3" actId="27636"/>
          <ac:spMkLst>
            <pc:docMk/>
            <pc:sldMk cId="2063719968" sldId="279"/>
            <ac:spMk id="3" creationId="{00000000-0000-0000-0000-000000000000}"/>
          </ac:spMkLst>
        </pc:spChg>
      </pc:sldChg>
      <pc:sldChg chg="modSp mod">
        <pc:chgData name="Shi, Chunlin" userId="f6e96a45-6540-4e59-994d-1c0f67579795" providerId="ADAL" clId="{03AD0801-1882-42CA-B91D-22A27A9012B4}" dt="2024-10-14T02:03:04.457" v="5" actId="27636"/>
        <pc:sldMkLst>
          <pc:docMk/>
          <pc:sldMk cId="1634984178" sldId="286"/>
        </pc:sldMkLst>
        <pc:spChg chg="mod">
          <ac:chgData name="Shi, Chunlin" userId="f6e96a45-6540-4e59-994d-1c0f67579795" providerId="ADAL" clId="{03AD0801-1882-42CA-B91D-22A27A9012B4}" dt="2024-10-14T02:03:04.457" v="5" actId="27636"/>
          <ac:spMkLst>
            <pc:docMk/>
            <pc:sldMk cId="1634984178" sldId="286"/>
            <ac:spMk id="7168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E:\PEICE%20Presentation\Slide%2033%20-%20Light%20Heavy%20Spread.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Light / Heavy Spread</a:t>
            </a:r>
          </a:p>
        </c:rich>
      </c:tx>
      <c:overlay val="0"/>
    </c:title>
    <c:autoTitleDeleted val="0"/>
    <c:plotArea>
      <c:layout/>
      <c:lineChart>
        <c:grouping val="standard"/>
        <c:varyColors val="0"/>
        <c:ser>
          <c:idx val="0"/>
          <c:order val="0"/>
          <c:tx>
            <c:v>WTI - Maya</c:v>
          </c:tx>
          <c:spPr>
            <a:ln w="15875"/>
          </c:spPr>
          <c:marker>
            <c:symbol val="none"/>
          </c:marker>
          <c:cat>
            <c:numRef>
              <c:f>'Spread Data'!$I$6:$I$270</c:f>
              <c:numCache>
                <c:formatCode>mmm\-yy</c:formatCode>
                <c:ptCount val="265"/>
                <c:pt idx="0">
                  <c:v>32509</c:v>
                </c:pt>
                <c:pt idx="1">
                  <c:v>32540</c:v>
                </c:pt>
                <c:pt idx="2">
                  <c:v>32568</c:v>
                </c:pt>
                <c:pt idx="3">
                  <c:v>32599</c:v>
                </c:pt>
                <c:pt idx="4">
                  <c:v>32629</c:v>
                </c:pt>
                <c:pt idx="5">
                  <c:v>32660</c:v>
                </c:pt>
                <c:pt idx="6">
                  <c:v>32690</c:v>
                </c:pt>
                <c:pt idx="7">
                  <c:v>32721</c:v>
                </c:pt>
                <c:pt idx="8">
                  <c:v>32752</c:v>
                </c:pt>
                <c:pt idx="9">
                  <c:v>32782</c:v>
                </c:pt>
                <c:pt idx="10">
                  <c:v>32813</c:v>
                </c:pt>
                <c:pt idx="11">
                  <c:v>32843</c:v>
                </c:pt>
                <c:pt idx="12">
                  <c:v>32874</c:v>
                </c:pt>
                <c:pt idx="13">
                  <c:v>32905</c:v>
                </c:pt>
                <c:pt idx="14">
                  <c:v>32933</c:v>
                </c:pt>
                <c:pt idx="15">
                  <c:v>32964</c:v>
                </c:pt>
                <c:pt idx="16">
                  <c:v>32994</c:v>
                </c:pt>
                <c:pt idx="17">
                  <c:v>33025</c:v>
                </c:pt>
                <c:pt idx="18">
                  <c:v>33055</c:v>
                </c:pt>
                <c:pt idx="19">
                  <c:v>33086</c:v>
                </c:pt>
                <c:pt idx="20">
                  <c:v>33117</c:v>
                </c:pt>
                <c:pt idx="21">
                  <c:v>33147</c:v>
                </c:pt>
                <c:pt idx="22">
                  <c:v>33178</c:v>
                </c:pt>
                <c:pt idx="23">
                  <c:v>33208</c:v>
                </c:pt>
                <c:pt idx="24">
                  <c:v>33239</c:v>
                </c:pt>
                <c:pt idx="25">
                  <c:v>33270</c:v>
                </c:pt>
                <c:pt idx="26">
                  <c:v>33298</c:v>
                </c:pt>
                <c:pt idx="27">
                  <c:v>33329</c:v>
                </c:pt>
                <c:pt idx="28">
                  <c:v>33359</c:v>
                </c:pt>
                <c:pt idx="29">
                  <c:v>33390</c:v>
                </c:pt>
                <c:pt idx="30">
                  <c:v>33420</c:v>
                </c:pt>
                <c:pt idx="31">
                  <c:v>33451</c:v>
                </c:pt>
                <c:pt idx="32">
                  <c:v>33482</c:v>
                </c:pt>
                <c:pt idx="33">
                  <c:v>33512</c:v>
                </c:pt>
                <c:pt idx="34">
                  <c:v>33543</c:v>
                </c:pt>
                <c:pt idx="35">
                  <c:v>33573</c:v>
                </c:pt>
                <c:pt idx="36">
                  <c:v>33604</c:v>
                </c:pt>
                <c:pt idx="37">
                  <c:v>33635</c:v>
                </c:pt>
                <c:pt idx="38">
                  <c:v>33664</c:v>
                </c:pt>
                <c:pt idx="39">
                  <c:v>33695</c:v>
                </c:pt>
                <c:pt idx="40">
                  <c:v>33725</c:v>
                </c:pt>
                <c:pt idx="41">
                  <c:v>33756</c:v>
                </c:pt>
                <c:pt idx="42">
                  <c:v>33786</c:v>
                </c:pt>
                <c:pt idx="43">
                  <c:v>33817</c:v>
                </c:pt>
                <c:pt idx="44">
                  <c:v>33848</c:v>
                </c:pt>
                <c:pt idx="45">
                  <c:v>33878</c:v>
                </c:pt>
                <c:pt idx="46">
                  <c:v>33909</c:v>
                </c:pt>
                <c:pt idx="47">
                  <c:v>33939</c:v>
                </c:pt>
                <c:pt idx="48">
                  <c:v>33970</c:v>
                </c:pt>
                <c:pt idx="49">
                  <c:v>34001</c:v>
                </c:pt>
                <c:pt idx="50">
                  <c:v>34029</c:v>
                </c:pt>
                <c:pt idx="51">
                  <c:v>34060</c:v>
                </c:pt>
                <c:pt idx="52">
                  <c:v>34090</c:v>
                </c:pt>
                <c:pt idx="53">
                  <c:v>34121</c:v>
                </c:pt>
                <c:pt idx="54">
                  <c:v>34151</c:v>
                </c:pt>
                <c:pt idx="55">
                  <c:v>34182</c:v>
                </c:pt>
                <c:pt idx="56">
                  <c:v>34213</c:v>
                </c:pt>
                <c:pt idx="57">
                  <c:v>34243</c:v>
                </c:pt>
                <c:pt idx="58">
                  <c:v>34274</c:v>
                </c:pt>
                <c:pt idx="59">
                  <c:v>34304</c:v>
                </c:pt>
                <c:pt idx="60">
                  <c:v>34335</c:v>
                </c:pt>
                <c:pt idx="61">
                  <c:v>34366</c:v>
                </c:pt>
                <c:pt idx="62">
                  <c:v>34394</c:v>
                </c:pt>
                <c:pt idx="63">
                  <c:v>34425</c:v>
                </c:pt>
                <c:pt idx="64">
                  <c:v>34455</c:v>
                </c:pt>
                <c:pt idx="65">
                  <c:v>34486</c:v>
                </c:pt>
                <c:pt idx="66">
                  <c:v>34516</c:v>
                </c:pt>
                <c:pt idx="67">
                  <c:v>34547</c:v>
                </c:pt>
                <c:pt idx="68">
                  <c:v>34578</c:v>
                </c:pt>
                <c:pt idx="69">
                  <c:v>34608</c:v>
                </c:pt>
                <c:pt idx="70">
                  <c:v>34639</c:v>
                </c:pt>
                <c:pt idx="71">
                  <c:v>34669</c:v>
                </c:pt>
                <c:pt idx="72">
                  <c:v>34700</c:v>
                </c:pt>
                <c:pt idx="73">
                  <c:v>34731</c:v>
                </c:pt>
                <c:pt idx="74">
                  <c:v>34759</c:v>
                </c:pt>
                <c:pt idx="75">
                  <c:v>34790</c:v>
                </c:pt>
                <c:pt idx="76">
                  <c:v>34820</c:v>
                </c:pt>
                <c:pt idx="77">
                  <c:v>34851</c:v>
                </c:pt>
                <c:pt idx="78">
                  <c:v>34881</c:v>
                </c:pt>
                <c:pt idx="79">
                  <c:v>34912</c:v>
                </c:pt>
                <c:pt idx="80">
                  <c:v>34943</c:v>
                </c:pt>
                <c:pt idx="81">
                  <c:v>34973</c:v>
                </c:pt>
                <c:pt idx="82">
                  <c:v>35004</c:v>
                </c:pt>
                <c:pt idx="83">
                  <c:v>35034</c:v>
                </c:pt>
                <c:pt idx="84">
                  <c:v>35065</c:v>
                </c:pt>
                <c:pt idx="85">
                  <c:v>35096</c:v>
                </c:pt>
                <c:pt idx="86">
                  <c:v>35125</c:v>
                </c:pt>
                <c:pt idx="87">
                  <c:v>35156</c:v>
                </c:pt>
                <c:pt idx="88">
                  <c:v>35186</c:v>
                </c:pt>
                <c:pt idx="89">
                  <c:v>35217</c:v>
                </c:pt>
                <c:pt idx="90">
                  <c:v>35247</c:v>
                </c:pt>
                <c:pt idx="91">
                  <c:v>35278</c:v>
                </c:pt>
                <c:pt idx="92">
                  <c:v>35309</c:v>
                </c:pt>
                <c:pt idx="93">
                  <c:v>35339</c:v>
                </c:pt>
                <c:pt idx="94">
                  <c:v>35370</c:v>
                </c:pt>
                <c:pt idx="95">
                  <c:v>35400</c:v>
                </c:pt>
                <c:pt idx="96">
                  <c:v>35431</c:v>
                </c:pt>
                <c:pt idx="97">
                  <c:v>35462</c:v>
                </c:pt>
                <c:pt idx="98">
                  <c:v>35490</c:v>
                </c:pt>
                <c:pt idx="99">
                  <c:v>35521</c:v>
                </c:pt>
                <c:pt idx="100">
                  <c:v>35551</c:v>
                </c:pt>
                <c:pt idx="101">
                  <c:v>35582</c:v>
                </c:pt>
                <c:pt idx="102">
                  <c:v>35612</c:v>
                </c:pt>
                <c:pt idx="103">
                  <c:v>35643</c:v>
                </c:pt>
                <c:pt idx="104">
                  <c:v>35674</c:v>
                </c:pt>
                <c:pt idx="105">
                  <c:v>35704</c:v>
                </c:pt>
                <c:pt idx="106">
                  <c:v>35735</c:v>
                </c:pt>
                <c:pt idx="107">
                  <c:v>35765</c:v>
                </c:pt>
                <c:pt idx="108">
                  <c:v>35796</c:v>
                </c:pt>
                <c:pt idx="109">
                  <c:v>35827</c:v>
                </c:pt>
                <c:pt idx="110">
                  <c:v>35855</c:v>
                </c:pt>
                <c:pt idx="111">
                  <c:v>35886</c:v>
                </c:pt>
                <c:pt idx="112">
                  <c:v>35916</c:v>
                </c:pt>
                <c:pt idx="113">
                  <c:v>35947</c:v>
                </c:pt>
                <c:pt idx="114">
                  <c:v>35977</c:v>
                </c:pt>
                <c:pt idx="115">
                  <c:v>36008</c:v>
                </c:pt>
                <c:pt idx="116">
                  <c:v>36039</c:v>
                </c:pt>
                <c:pt idx="117">
                  <c:v>36069</c:v>
                </c:pt>
                <c:pt idx="118">
                  <c:v>36100</c:v>
                </c:pt>
                <c:pt idx="119">
                  <c:v>36130</c:v>
                </c:pt>
                <c:pt idx="120">
                  <c:v>36161</c:v>
                </c:pt>
                <c:pt idx="121">
                  <c:v>36192</c:v>
                </c:pt>
                <c:pt idx="122">
                  <c:v>36220</c:v>
                </c:pt>
                <c:pt idx="123">
                  <c:v>36251</c:v>
                </c:pt>
                <c:pt idx="124">
                  <c:v>36281</c:v>
                </c:pt>
                <c:pt idx="125">
                  <c:v>36312</c:v>
                </c:pt>
                <c:pt idx="126">
                  <c:v>36342</c:v>
                </c:pt>
                <c:pt idx="127">
                  <c:v>36373</c:v>
                </c:pt>
                <c:pt idx="128">
                  <c:v>36404</c:v>
                </c:pt>
                <c:pt idx="129">
                  <c:v>36434</c:v>
                </c:pt>
                <c:pt idx="130">
                  <c:v>36465</c:v>
                </c:pt>
                <c:pt idx="131">
                  <c:v>36495</c:v>
                </c:pt>
                <c:pt idx="132" formatCode="m/d/yyyy">
                  <c:v>36530</c:v>
                </c:pt>
                <c:pt idx="133" formatCode="m/d/yyyy">
                  <c:v>36560</c:v>
                </c:pt>
                <c:pt idx="134" formatCode="m/d/yyyy">
                  <c:v>36590</c:v>
                </c:pt>
                <c:pt idx="135" formatCode="m/d/yyyy">
                  <c:v>36620</c:v>
                </c:pt>
                <c:pt idx="136" formatCode="m/d/yyyy">
                  <c:v>36650</c:v>
                </c:pt>
                <c:pt idx="137" formatCode="m/d/yyyy">
                  <c:v>36680</c:v>
                </c:pt>
                <c:pt idx="138" formatCode="m/d/yyyy">
                  <c:v>36710</c:v>
                </c:pt>
                <c:pt idx="139" formatCode="m/d/yyyy">
                  <c:v>36758</c:v>
                </c:pt>
                <c:pt idx="140" formatCode="m/d/yyyy">
                  <c:v>36788</c:v>
                </c:pt>
                <c:pt idx="141" formatCode="m/d/yyyy">
                  <c:v>36818</c:v>
                </c:pt>
                <c:pt idx="142" formatCode="m/d/yyyy">
                  <c:v>36848</c:v>
                </c:pt>
                <c:pt idx="143" formatCode="m/d/yyyy">
                  <c:v>36878</c:v>
                </c:pt>
                <c:pt idx="144" formatCode="m/d/yyyy">
                  <c:v>36908</c:v>
                </c:pt>
                <c:pt idx="145" formatCode="m/d/yyyy">
                  <c:v>36938</c:v>
                </c:pt>
                <c:pt idx="146" formatCode="m/d/yyyy">
                  <c:v>36968</c:v>
                </c:pt>
                <c:pt idx="147" formatCode="m/d/yyyy">
                  <c:v>36998</c:v>
                </c:pt>
                <c:pt idx="148" formatCode="m/d/yyyy">
                  <c:v>37028</c:v>
                </c:pt>
                <c:pt idx="149" formatCode="m/d/yyyy">
                  <c:v>37058</c:v>
                </c:pt>
                <c:pt idx="150" formatCode="m/d/yyyy">
                  <c:v>37088</c:v>
                </c:pt>
                <c:pt idx="151" formatCode="m/d/yyyy">
                  <c:v>37118</c:v>
                </c:pt>
                <c:pt idx="152" formatCode="m/d/yyyy">
                  <c:v>37148</c:v>
                </c:pt>
                <c:pt idx="153" formatCode="m/d/yyyy">
                  <c:v>37178</c:v>
                </c:pt>
                <c:pt idx="154" formatCode="m/d/yyyy">
                  <c:v>37208</c:v>
                </c:pt>
                <c:pt idx="155" formatCode="m/d/yyyy">
                  <c:v>37238</c:v>
                </c:pt>
                <c:pt idx="156" formatCode="m/d/yyyy">
                  <c:v>37268</c:v>
                </c:pt>
                <c:pt idx="157" formatCode="m/d/yyyy">
                  <c:v>37298</c:v>
                </c:pt>
                <c:pt idx="158" formatCode="m/d/yyyy">
                  <c:v>37328</c:v>
                </c:pt>
                <c:pt idx="159" formatCode="m/d/yyyy">
                  <c:v>37358</c:v>
                </c:pt>
                <c:pt idx="160" formatCode="m/d/yyyy">
                  <c:v>37388</c:v>
                </c:pt>
                <c:pt idx="161" formatCode="m/d/yyyy">
                  <c:v>37418</c:v>
                </c:pt>
                <c:pt idx="162" formatCode="m/d/yyyy">
                  <c:v>37448</c:v>
                </c:pt>
                <c:pt idx="168" formatCode="m/d/yyyy">
                  <c:v>37498</c:v>
                </c:pt>
                <c:pt idx="169" formatCode="m/d/yyyy">
                  <c:v>37529</c:v>
                </c:pt>
                <c:pt idx="170" formatCode="m/d/yyyy">
                  <c:v>37560</c:v>
                </c:pt>
                <c:pt idx="171" formatCode="m/d/yyyy">
                  <c:v>37589</c:v>
                </c:pt>
                <c:pt idx="172" formatCode="m/d/yyyy">
                  <c:v>37621</c:v>
                </c:pt>
                <c:pt idx="173" formatCode="m/d/yyyy">
                  <c:v>37652</c:v>
                </c:pt>
                <c:pt idx="174" formatCode="m/d/yyyy">
                  <c:v>37680</c:v>
                </c:pt>
                <c:pt idx="175" formatCode="m/d/yyyy">
                  <c:v>37711</c:v>
                </c:pt>
                <c:pt idx="176" formatCode="m/d/yyyy">
                  <c:v>37741</c:v>
                </c:pt>
                <c:pt idx="177" formatCode="m/d/yyyy">
                  <c:v>37771</c:v>
                </c:pt>
                <c:pt idx="178" formatCode="m/d/yyyy">
                  <c:v>37802</c:v>
                </c:pt>
                <c:pt idx="179" formatCode="m/d/yyyy">
                  <c:v>37833</c:v>
                </c:pt>
                <c:pt idx="180" formatCode="m/d/yyyy">
                  <c:v>37862</c:v>
                </c:pt>
                <c:pt idx="181" formatCode="m/d/yyyy">
                  <c:v>37894</c:v>
                </c:pt>
                <c:pt idx="182" formatCode="m/d/yyyy">
                  <c:v>37925</c:v>
                </c:pt>
                <c:pt idx="183" formatCode="m/d/yyyy">
                  <c:v>37953</c:v>
                </c:pt>
                <c:pt idx="184" formatCode="m/d/yyyy">
                  <c:v>37986</c:v>
                </c:pt>
                <c:pt idx="185" formatCode="m/d/yyyy">
                  <c:v>38016</c:v>
                </c:pt>
                <c:pt idx="186" formatCode="m/d/yyyy">
                  <c:v>38044</c:v>
                </c:pt>
                <c:pt idx="187" formatCode="m/d/yyyy">
                  <c:v>38077</c:v>
                </c:pt>
                <c:pt idx="188" formatCode="m/d/yyyy">
                  <c:v>38107</c:v>
                </c:pt>
                <c:pt idx="189" formatCode="m/d/yyyy">
                  <c:v>38138</c:v>
                </c:pt>
                <c:pt idx="190" formatCode="m/d/yyyy">
                  <c:v>38168</c:v>
                </c:pt>
                <c:pt idx="191" formatCode="m/d/yyyy">
                  <c:v>38198</c:v>
                </c:pt>
                <c:pt idx="192" formatCode="m/d/yyyy">
                  <c:v>38230</c:v>
                </c:pt>
                <c:pt idx="193" formatCode="m/d/yyyy">
                  <c:v>38260</c:v>
                </c:pt>
                <c:pt idx="194" formatCode="m/d/yyyy">
                  <c:v>38289</c:v>
                </c:pt>
                <c:pt idx="195" formatCode="m/d/yyyy">
                  <c:v>38321</c:v>
                </c:pt>
                <c:pt idx="196" formatCode="m/d/yyyy">
                  <c:v>38352</c:v>
                </c:pt>
                <c:pt idx="197" formatCode="m/d/yyyy">
                  <c:v>38383</c:v>
                </c:pt>
                <c:pt idx="198" formatCode="m/d/yyyy">
                  <c:v>38411</c:v>
                </c:pt>
                <c:pt idx="199" formatCode="m/d/yyyy">
                  <c:v>38442</c:v>
                </c:pt>
                <c:pt idx="200" formatCode="m/d/yyyy">
                  <c:v>38471</c:v>
                </c:pt>
                <c:pt idx="201" formatCode="m/d/yyyy">
                  <c:v>38503</c:v>
                </c:pt>
                <c:pt idx="202" formatCode="m/d/yyyy">
                  <c:v>38533</c:v>
                </c:pt>
                <c:pt idx="203" formatCode="m/d/yyyy">
                  <c:v>38562</c:v>
                </c:pt>
                <c:pt idx="204" formatCode="m/d/yyyy">
                  <c:v>38595</c:v>
                </c:pt>
                <c:pt idx="205" formatCode="m/d/yyyy">
                  <c:v>38625</c:v>
                </c:pt>
                <c:pt idx="206" formatCode="m/d/yyyy">
                  <c:v>38656</c:v>
                </c:pt>
                <c:pt idx="207" formatCode="m/d/yyyy">
                  <c:v>38686</c:v>
                </c:pt>
                <c:pt idx="208" formatCode="m/d/yyyy">
                  <c:v>38716</c:v>
                </c:pt>
                <c:pt idx="209" formatCode="m/d/yyyy">
                  <c:v>38748</c:v>
                </c:pt>
                <c:pt idx="210" formatCode="m/d/yyyy">
                  <c:v>38776</c:v>
                </c:pt>
                <c:pt idx="211" formatCode="m/d/yyyy">
                  <c:v>38807</c:v>
                </c:pt>
                <c:pt idx="212" formatCode="m/d/yyyy">
                  <c:v>38835</c:v>
                </c:pt>
                <c:pt idx="213" formatCode="m/d/yyyy">
                  <c:v>38868</c:v>
                </c:pt>
                <c:pt idx="214" formatCode="m/d/yyyy">
                  <c:v>38898</c:v>
                </c:pt>
                <c:pt idx="215" formatCode="m/d/yyyy">
                  <c:v>38929</c:v>
                </c:pt>
                <c:pt idx="216" formatCode="m/d/yyyy">
                  <c:v>38960</c:v>
                </c:pt>
                <c:pt idx="217" formatCode="m/d/yyyy">
                  <c:v>38989</c:v>
                </c:pt>
                <c:pt idx="218" formatCode="m/d/yyyy">
                  <c:v>39021</c:v>
                </c:pt>
                <c:pt idx="219" formatCode="m/d/yyyy">
                  <c:v>39051</c:v>
                </c:pt>
                <c:pt idx="220" formatCode="m/d/yyyy">
                  <c:v>39080</c:v>
                </c:pt>
                <c:pt idx="221" formatCode="m/d/yyyy">
                  <c:v>39113</c:v>
                </c:pt>
                <c:pt idx="222" formatCode="m/d/yyyy">
                  <c:v>39141</c:v>
                </c:pt>
                <c:pt idx="223" formatCode="m/d/yyyy">
                  <c:v>39171</c:v>
                </c:pt>
                <c:pt idx="224" formatCode="m/d/yyyy">
                  <c:v>39202</c:v>
                </c:pt>
                <c:pt idx="225" formatCode="m/d/yyyy">
                  <c:v>39233</c:v>
                </c:pt>
                <c:pt idx="226" formatCode="m/d/yyyy">
                  <c:v>39262</c:v>
                </c:pt>
                <c:pt idx="227" formatCode="m/d/yyyy">
                  <c:v>39294</c:v>
                </c:pt>
                <c:pt idx="228" formatCode="m/d/yyyy">
                  <c:v>39325</c:v>
                </c:pt>
                <c:pt idx="229" formatCode="m/d/yyyy">
                  <c:v>39353</c:v>
                </c:pt>
                <c:pt idx="230" formatCode="m/d/yyyy">
                  <c:v>39386</c:v>
                </c:pt>
                <c:pt idx="231" formatCode="m/d/yyyy">
                  <c:v>39416</c:v>
                </c:pt>
                <c:pt idx="232" formatCode="m/d/yyyy">
                  <c:v>39447</c:v>
                </c:pt>
                <c:pt idx="233" formatCode="m/d/yyyy">
                  <c:v>39478</c:v>
                </c:pt>
                <c:pt idx="234" formatCode="m/d/yyyy">
                  <c:v>39507</c:v>
                </c:pt>
                <c:pt idx="235" formatCode="m/d/yyyy">
                  <c:v>39538</c:v>
                </c:pt>
                <c:pt idx="236" formatCode="m/d/yyyy">
                  <c:v>39568</c:v>
                </c:pt>
                <c:pt idx="237" formatCode="m/d/yyyy">
                  <c:v>39598</c:v>
                </c:pt>
                <c:pt idx="238" formatCode="m/d/yyyy">
                  <c:v>39629</c:v>
                </c:pt>
                <c:pt idx="239" formatCode="m/d/yyyy">
                  <c:v>39660</c:v>
                </c:pt>
                <c:pt idx="240" formatCode="m/d/yyyy">
                  <c:v>39689</c:v>
                </c:pt>
                <c:pt idx="241" formatCode="m/d/yyyy">
                  <c:v>39721</c:v>
                </c:pt>
                <c:pt idx="242" formatCode="m/d/yyyy">
                  <c:v>39752</c:v>
                </c:pt>
                <c:pt idx="243" formatCode="m/d/yyyy">
                  <c:v>39780</c:v>
                </c:pt>
                <c:pt idx="244" formatCode="m/d/yyyy">
                  <c:v>39813</c:v>
                </c:pt>
                <c:pt idx="245" formatCode="m/d/yyyy">
                  <c:v>39843</c:v>
                </c:pt>
                <c:pt idx="246" formatCode="m/d/yyyy">
                  <c:v>39871</c:v>
                </c:pt>
                <c:pt idx="247" formatCode="m/d/yyyy">
                  <c:v>39903</c:v>
                </c:pt>
                <c:pt idx="248" formatCode="m/d/yyyy">
                  <c:v>39933</c:v>
                </c:pt>
                <c:pt idx="249" formatCode="m/d/yyyy">
                  <c:v>39962</c:v>
                </c:pt>
                <c:pt idx="250" formatCode="m/d/yyyy">
                  <c:v>39994</c:v>
                </c:pt>
                <c:pt idx="251" formatCode="m/d/yyyy">
                  <c:v>40025</c:v>
                </c:pt>
                <c:pt idx="252" formatCode="m/d/yyyy">
                  <c:v>40056</c:v>
                </c:pt>
                <c:pt idx="253" formatCode="m/d/yyyy">
                  <c:v>40086</c:v>
                </c:pt>
                <c:pt idx="254" formatCode="m/d/yyyy">
                  <c:v>40116</c:v>
                </c:pt>
                <c:pt idx="255" formatCode="m/d/yyyy">
                  <c:v>40147</c:v>
                </c:pt>
                <c:pt idx="256" formatCode="m/d/yyyy">
                  <c:v>40178</c:v>
                </c:pt>
                <c:pt idx="257" formatCode="m/d/yyyy">
                  <c:v>40207</c:v>
                </c:pt>
                <c:pt idx="258" formatCode="m/d/yyyy">
                  <c:v>40235</c:v>
                </c:pt>
                <c:pt idx="259" formatCode="m/d/yyyy">
                  <c:v>40268</c:v>
                </c:pt>
                <c:pt idx="260" formatCode="m/d/yyyy">
                  <c:v>40298</c:v>
                </c:pt>
                <c:pt idx="261" formatCode="m/d/yyyy">
                  <c:v>40329</c:v>
                </c:pt>
                <c:pt idx="262" formatCode="m/d/yyyy">
                  <c:v>40359</c:v>
                </c:pt>
                <c:pt idx="263" formatCode="m/d/yyyy">
                  <c:v>40389</c:v>
                </c:pt>
                <c:pt idx="264" formatCode="m/d/yyyy">
                  <c:v>40421</c:v>
                </c:pt>
              </c:numCache>
            </c:numRef>
          </c:cat>
          <c:val>
            <c:numRef>
              <c:f>'Spread Data'!$J$6:$J$270</c:f>
              <c:numCache>
                <c:formatCode>"$"#,##0.00</c:formatCode>
                <c:ptCount val="265"/>
                <c:pt idx="0">
                  <c:v>5.88</c:v>
                </c:pt>
                <c:pt idx="1">
                  <c:v>5.63</c:v>
                </c:pt>
                <c:pt idx="2">
                  <c:v>6.1</c:v>
                </c:pt>
                <c:pt idx="3">
                  <c:v>5.25</c:v>
                </c:pt>
                <c:pt idx="4">
                  <c:v>4.3899999999999997</c:v>
                </c:pt>
                <c:pt idx="5">
                  <c:v>4.7300000000000004</c:v>
                </c:pt>
                <c:pt idx="6">
                  <c:v>4.18</c:v>
                </c:pt>
                <c:pt idx="7">
                  <c:v>4.3199999999999976</c:v>
                </c:pt>
                <c:pt idx="8">
                  <c:v>4.9400000000000004</c:v>
                </c:pt>
                <c:pt idx="9">
                  <c:v>5.0599999999999996</c:v>
                </c:pt>
                <c:pt idx="10">
                  <c:v>4.76</c:v>
                </c:pt>
                <c:pt idx="11">
                  <c:v>4.6399999999999997</c:v>
                </c:pt>
                <c:pt idx="12">
                  <c:v>6.39</c:v>
                </c:pt>
                <c:pt idx="13">
                  <c:v>7.13</c:v>
                </c:pt>
                <c:pt idx="14">
                  <c:v>6.2</c:v>
                </c:pt>
                <c:pt idx="15">
                  <c:v>6.41</c:v>
                </c:pt>
                <c:pt idx="16">
                  <c:v>6.7</c:v>
                </c:pt>
                <c:pt idx="17">
                  <c:v>6.8</c:v>
                </c:pt>
                <c:pt idx="18">
                  <c:v>6.9</c:v>
                </c:pt>
                <c:pt idx="19">
                  <c:v>7.17</c:v>
                </c:pt>
                <c:pt idx="20">
                  <c:v>8.76</c:v>
                </c:pt>
                <c:pt idx="21">
                  <c:v>8.92</c:v>
                </c:pt>
                <c:pt idx="22">
                  <c:v>7.7700000000000014</c:v>
                </c:pt>
                <c:pt idx="23">
                  <c:v>6.71</c:v>
                </c:pt>
                <c:pt idx="24">
                  <c:v>7.1099999999999994</c:v>
                </c:pt>
                <c:pt idx="25">
                  <c:v>8.7100000000000009</c:v>
                </c:pt>
                <c:pt idx="26">
                  <c:v>8.32</c:v>
                </c:pt>
                <c:pt idx="27">
                  <c:v>8.2000000000000011</c:v>
                </c:pt>
                <c:pt idx="28">
                  <c:v>8.3800000000000008</c:v>
                </c:pt>
                <c:pt idx="29">
                  <c:v>7.84</c:v>
                </c:pt>
                <c:pt idx="30">
                  <c:v>8.0500000000000007</c:v>
                </c:pt>
                <c:pt idx="31">
                  <c:v>8.7200000000000006</c:v>
                </c:pt>
                <c:pt idx="32">
                  <c:v>8.6</c:v>
                </c:pt>
                <c:pt idx="33">
                  <c:v>8.9</c:v>
                </c:pt>
                <c:pt idx="34">
                  <c:v>8.7100000000000009</c:v>
                </c:pt>
                <c:pt idx="35">
                  <c:v>8.3800000000000008</c:v>
                </c:pt>
                <c:pt idx="36">
                  <c:v>8.9700000000000006</c:v>
                </c:pt>
                <c:pt idx="37">
                  <c:v>8.9600000000000026</c:v>
                </c:pt>
                <c:pt idx="38">
                  <c:v>8.5400000000000009</c:v>
                </c:pt>
                <c:pt idx="39">
                  <c:v>8.09</c:v>
                </c:pt>
                <c:pt idx="40">
                  <c:v>7.18</c:v>
                </c:pt>
                <c:pt idx="41">
                  <c:v>7.1199999999999974</c:v>
                </c:pt>
                <c:pt idx="42">
                  <c:v>6.38</c:v>
                </c:pt>
                <c:pt idx="43">
                  <c:v>6.42</c:v>
                </c:pt>
                <c:pt idx="44">
                  <c:v>6.78</c:v>
                </c:pt>
                <c:pt idx="45">
                  <c:v>6.31</c:v>
                </c:pt>
                <c:pt idx="46">
                  <c:v>5.76</c:v>
                </c:pt>
                <c:pt idx="47">
                  <c:v>6.8</c:v>
                </c:pt>
                <c:pt idx="48">
                  <c:v>6.81</c:v>
                </c:pt>
                <c:pt idx="49">
                  <c:v>7.24</c:v>
                </c:pt>
                <c:pt idx="50">
                  <c:v>6.99</c:v>
                </c:pt>
                <c:pt idx="51">
                  <c:v>6.6499999999999986</c:v>
                </c:pt>
                <c:pt idx="52">
                  <c:v>6.74</c:v>
                </c:pt>
                <c:pt idx="53">
                  <c:v>6.8199999999999976</c:v>
                </c:pt>
                <c:pt idx="54">
                  <c:v>6.29</c:v>
                </c:pt>
                <c:pt idx="55">
                  <c:v>6.1499999999999986</c:v>
                </c:pt>
                <c:pt idx="56">
                  <c:v>5.6599999999999966</c:v>
                </c:pt>
                <c:pt idx="57">
                  <c:v>6.05</c:v>
                </c:pt>
                <c:pt idx="58">
                  <c:v>6.13</c:v>
                </c:pt>
                <c:pt idx="59">
                  <c:v>5.37</c:v>
                </c:pt>
                <c:pt idx="60">
                  <c:v>4.91</c:v>
                </c:pt>
                <c:pt idx="61">
                  <c:v>4.7699999999999987</c:v>
                </c:pt>
                <c:pt idx="62">
                  <c:v>4.9000000000000004</c:v>
                </c:pt>
                <c:pt idx="63">
                  <c:v>5.0199999999999996</c:v>
                </c:pt>
                <c:pt idx="64">
                  <c:v>5.48</c:v>
                </c:pt>
                <c:pt idx="65">
                  <c:v>5.44</c:v>
                </c:pt>
                <c:pt idx="66">
                  <c:v>5.01</c:v>
                </c:pt>
                <c:pt idx="67">
                  <c:v>4.54</c:v>
                </c:pt>
                <c:pt idx="68">
                  <c:v>5.29</c:v>
                </c:pt>
                <c:pt idx="69">
                  <c:v>4.41</c:v>
                </c:pt>
                <c:pt idx="70">
                  <c:v>3.8499999999999992</c:v>
                </c:pt>
                <c:pt idx="71">
                  <c:v>3.74</c:v>
                </c:pt>
                <c:pt idx="72">
                  <c:v>4.1099999999999994</c:v>
                </c:pt>
                <c:pt idx="73">
                  <c:v>3.88</c:v>
                </c:pt>
                <c:pt idx="74">
                  <c:v>3.73</c:v>
                </c:pt>
                <c:pt idx="75">
                  <c:v>3.86</c:v>
                </c:pt>
                <c:pt idx="76">
                  <c:v>3.42</c:v>
                </c:pt>
                <c:pt idx="77">
                  <c:v>3.17</c:v>
                </c:pt>
                <c:pt idx="78">
                  <c:v>3.8</c:v>
                </c:pt>
                <c:pt idx="79">
                  <c:v>4.8</c:v>
                </c:pt>
                <c:pt idx="80">
                  <c:v>4.68</c:v>
                </c:pt>
                <c:pt idx="81">
                  <c:v>4.4400000000000004</c:v>
                </c:pt>
                <c:pt idx="82">
                  <c:v>4.45</c:v>
                </c:pt>
                <c:pt idx="83">
                  <c:v>3.9</c:v>
                </c:pt>
                <c:pt idx="84">
                  <c:v>3.89</c:v>
                </c:pt>
                <c:pt idx="85">
                  <c:v>4.24</c:v>
                </c:pt>
                <c:pt idx="86">
                  <c:v>4.84</c:v>
                </c:pt>
                <c:pt idx="87">
                  <c:v>5.49</c:v>
                </c:pt>
                <c:pt idx="88">
                  <c:v>4.79</c:v>
                </c:pt>
                <c:pt idx="89">
                  <c:v>4.67</c:v>
                </c:pt>
                <c:pt idx="90">
                  <c:v>5.18</c:v>
                </c:pt>
                <c:pt idx="91">
                  <c:v>5.1199999999999974</c:v>
                </c:pt>
                <c:pt idx="92">
                  <c:v>4.9000000000000004</c:v>
                </c:pt>
                <c:pt idx="93">
                  <c:v>3.78</c:v>
                </c:pt>
                <c:pt idx="94">
                  <c:v>4.71</c:v>
                </c:pt>
                <c:pt idx="95">
                  <c:v>6.1099999999999994</c:v>
                </c:pt>
                <c:pt idx="96">
                  <c:v>6.51</c:v>
                </c:pt>
                <c:pt idx="97">
                  <c:v>6.18</c:v>
                </c:pt>
                <c:pt idx="98">
                  <c:v>5.99</c:v>
                </c:pt>
                <c:pt idx="99">
                  <c:v>5.38</c:v>
                </c:pt>
                <c:pt idx="100">
                  <c:v>5.7</c:v>
                </c:pt>
                <c:pt idx="101">
                  <c:v>4.95</c:v>
                </c:pt>
                <c:pt idx="102">
                  <c:v>5.24</c:v>
                </c:pt>
                <c:pt idx="103">
                  <c:v>4.9000000000000004</c:v>
                </c:pt>
                <c:pt idx="104">
                  <c:v>5.18</c:v>
                </c:pt>
                <c:pt idx="105">
                  <c:v>5.3</c:v>
                </c:pt>
                <c:pt idx="106">
                  <c:v>5.46</c:v>
                </c:pt>
                <c:pt idx="107">
                  <c:v>6.55</c:v>
                </c:pt>
                <c:pt idx="108">
                  <c:v>6.95</c:v>
                </c:pt>
                <c:pt idx="109">
                  <c:v>6.74</c:v>
                </c:pt>
                <c:pt idx="110">
                  <c:v>7.3199999999999976</c:v>
                </c:pt>
                <c:pt idx="111">
                  <c:v>5.9700000000000024</c:v>
                </c:pt>
                <c:pt idx="112">
                  <c:v>5.42</c:v>
                </c:pt>
                <c:pt idx="113">
                  <c:v>5.07</c:v>
                </c:pt>
                <c:pt idx="114">
                  <c:v>5</c:v>
                </c:pt>
                <c:pt idx="115">
                  <c:v>5.03</c:v>
                </c:pt>
                <c:pt idx="116">
                  <c:v>5.45</c:v>
                </c:pt>
                <c:pt idx="117">
                  <c:v>4.67</c:v>
                </c:pt>
                <c:pt idx="118">
                  <c:v>4.8499999999999996</c:v>
                </c:pt>
                <c:pt idx="119">
                  <c:v>5.21</c:v>
                </c:pt>
                <c:pt idx="120">
                  <c:v>4.91</c:v>
                </c:pt>
                <c:pt idx="121">
                  <c:v>4.74</c:v>
                </c:pt>
                <c:pt idx="122">
                  <c:v>4.87</c:v>
                </c:pt>
                <c:pt idx="123">
                  <c:v>4.78</c:v>
                </c:pt>
                <c:pt idx="124">
                  <c:v>4.9400000000000004</c:v>
                </c:pt>
                <c:pt idx="125">
                  <c:v>4.88</c:v>
                </c:pt>
                <c:pt idx="126">
                  <c:v>4.9300000000000024</c:v>
                </c:pt>
                <c:pt idx="127">
                  <c:v>4.05</c:v>
                </c:pt>
                <c:pt idx="128">
                  <c:v>4.8899999999999997</c:v>
                </c:pt>
                <c:pt idx="129">
                  <c:v>4.3499999999999996</c:v>
                </c:pt>
                <c:pt idx="130">
                  <c:v>5.46</c:v>
                </c:pt>
                <c:pt idx="131">
                  <c:v>5.88</c:v>
                </c:pt>
                <c:pt idx="132">
                  <c:v>6.1599999999999966</c:v>
                </c:pt>
                <c:pt idx="133">
                  <c:v>6.1899999999999986</c:v>
                </c:pt>
                <c:pt idx="134">
                  <c:v>5.96</c:v>
                </c:pt>
                <c:pt idx="135">
                  <c:v>5.64</c:v>
                </c:pt>
                <c:pt idx="136">
                  <c:v>5.99</c:v>
                </c:pt>
                <c:pt idx="137">
                  <c:v>7.13</c:v>
                </c:pt>
                <c:pt idx="138">
                  <c:v>6.52</c:v>
                </c:pt>
                <c:pt idx="139">
                  <c:v>8.0400000000000009</c:v>
                </c:pt>
                <c:pt idx="140">
                  <c:v>7.6099999999999977</c:v>
                </c:pt>
                <c:pt idx="141">
                  <c:v>8.44</c:v>
                </c:pt>
                <c:pt idx="142">
                  <c:v>11.11</c:v>
                </c:pt>
                <c:pt idx="143">
                  <c:v>10.61</c:v>
                </c:pt>
                <c:pt idx="144">
                  <c:v>11.26</c:v>
                </c:pt>
                <c:pt idx="145">
                  <c:v>10.42</c:v>
                </c:pt>
                <c:pt idx="146">
                  <c:v>10.24</c:v>
                </c:pt>
                <c:pt idx="147">
                  <c:v>11.51</c:v>
                </c:pt>
                <c:pt idx="148">
                  <c:v>10.64</c:v>
                </c:pt>
                <c:pt idx="149">
                  <c:v>8.4700000000000006</c:v>
                </c:pt>
                <c:pt idx="150">
                  <c:v>7.87</c:v>
                </c:pt>
                <c:pt idx="151">
                  <c:v>7.98</c:v>
                </c:pt>
                <c:pt idx="152">
                  <c:v>5.74</c:v>
                </c:pt>
                <c:pt idx="153">
                  <c:v>6.83</c:v>
                </c:pt>
                <c:pt idx="154">
                  <c:v>6.63</c:v>
                </c:pt>
                <c:pt idx="155">
                  <c:v>5.94</c:v>
                </c:pt>
                <c:pt idx="156">
                  <c:v>5.78</c:v>
                </c:pt>
                <c:pt idx="157">
                  <c:v>5.6599999999999966</c:v>
                </c:pt>
                <c:pt idx="158">
                  <c:v>5.4300000000000024</c:v>
                </c:pt>
                <c:pt idx="159">
                  <c:v>4.26</c:v>
                </c:pt>
                <c:pt idx="160">
                  <c:v>4.5999999999999996</c:v>
                </c:pt>
                <c:pt idx="161">
                  <c:v>4.13</c:v>
                </c:pt>
                <c:pt idx="162">
                  <c:v>4.41</c:v>
                </c:pt>
                <c:pt idx="168">
                  <c:v>5.4000000000000021</c:v>
                </c:pt>
                <c:pt idx="169">
                  <c:v>5.09</c:v>
                </c:pt>
                <c:pt idx="170">
                  <c:v>5.4300000000000024</c:v>
                </c:pt>
                <c:pt idx="171">
                  <c:v>6.4300000000000024</c:v>
                </c:pt>
                <c:pt idx="172">
                  <c:v>5.3999999999999986</c:v>
                </c:pt>
                <c:pt idx="173">
                  <c:v>6.0999999999999979</c:v>
                </c:pt>
                <c:pt idx="174">
                  <c:v>8.1000000000000014</c:v>
                </c:pt>
                <c:pt idx="175">
                  <c:v>8.6300000000000008</c:v>
                </c:pt>
                <c:pt idx="176">
                  <c:v>5.85</c:v>
                </c:pt>
                <c:pt idx="177">
                  <c:v>7.3299999999999956</c:v>
                </c:pt>
                <c:pt idx="178">
                  <c:v>6.2000000000000028</c:v>
                </c:pt>
                <c:pt idx="179">
                  <c:v>5.759999999999998</c:v>
                </c:pt>
                <c:pt idx="180">
                  <c:v>6.2700000000000014</c:v>
                </c:pt>
                <c:pt idx="181">
                  <c:v>6.18</c:v>
                </c:pt>
                <c:pt idx="182">
                  <c:v>6.1599999999999966</c:v>
                </c:pt>
                <c:pt idx="183">
                  <c:v>6.8999999999999986</c:v>
                </c:pt>
                <c:pt idx="184">
                  <c:v>8.2800000000000029</c:v>
                </c:pt>
                <c:pt idx="185">
                  <c:v>9.0400000000000009</c:v>
                </c:pt>
                <c:pt idx="186">
                  <c:v>10.07</c:v>
                </c:pt>
                <c:pt idx="187">
                  <c:v>8.49</c:v>
                </c:pt>
                <c:pt idx="188">
                  <c:v>8.1800000000000033</c:v>
                </c:pt>
                <c:pt idx="189">
                  <c:v>8.1800000000000033</c:v>
                </c:pt>
                <c:pt idx="190">
                  <c:v>9.2100000000000009</c:v>
                </c:pt>
                <c:pt idx="191">
                  <c:v>10.96</c:v>
                </c:pt>
                <c:pt idx="192">
                  <c:v>11.97</c:v>
                </c:pt>
                <c:pt idx="193">
                  <c:v>13.81</c:v>
                </c:pt>
                <c:pt idx="194">
                  <c:v>13.24</c:v>
                </c:pt>
                <c:pt idx="195">
                  <c:v>17.97999999999999</c:v>
                </c:pt>
                <c:pt idx="196">
                  <c:v>16.54</c:v>
                </c:pt>
                <c:pt idx="197">
                  <c:v>17.7</c:v>
                </c:pt>
                <c:pt idx="198">
                  <c:v>17.420000000000002</c:v>
                </c:pt>
                <c:pt idx="199">
                  <c:v>18.259999999999991</c:v>
                </c:pt>
                <c:pt idx="200">
                  <c:v>12.19</c:v>
                </c:pt>
                <c:pt idx="201">
                  <c:v>12.26</c:v>
                </c:pt>
                <c:pt idx="202">
                  <c:v>13.69</c:v>
                </c:pt>
                <c:pt idx="203">
                  <c:v>15.53</c:v>
                </c:pt>
                <c:pt idx="204">
                  <c:v>15.54</c:v>
                </c:pt>
                <c:pt idx="205">
                  <c:v>14.62</c:v>
                </c:pt>
                <c:pt idx="206">
                  <c:v>14.350000000000019</c:v>
                </c:pt>
                <c:pt idx="207">
                  <c:v>17.12</c:v>
                </c:pt>
                <c:pt idx="208">
                  <c:v>16.57</c:v>
                </c:pt>
                <c:pt idx="209">
                  <c:v>18.670000000000009</c:v>
                </c:pt>
                <c:pt idx="210">
                  <c:v>14.91</c:v>
                </c:pt>
                <c:pt idx="211">
                  <c:v>14.5</c:v>
                </c:pt>
                <c:pt idx="212">
                  <c:v>14.82</c:v>
                </c:pt>
                <c:pt idx="213">
                  <c:v>16.41</c:v>
                </c:pt>
                <c:pt idx="214">
                  <c:v>18.140000000000011</c:v>
                </c:pt>
                <c:pt idx="215">
                  <c:v>15.850000000000019</c:v>
                </c:pt>
                <c:pt idx="216">
                  <c:v>14.52</c:v>
                </c:pt>
                <c:pt idx="217">
                  <c:v>14.33</c:v>
                </c:pt>
                <c:pt idx="218">
                  <c:v>12.18</c:v>
                </c:pt>
                <c:pt idx="219">
                  <c:v>13.54</c:v>
                </c:pt>
                <c:pt idx="220">
                  <c:v>14.99</c:v>
                </c:pt>
                <c:pt idx="221">
                  <c:v>13.79</c:v>
                </c:pt>
                <c:pt idx="222">
                  <c:v>14.73</c:v>
                </c:pt>
                <c:pt idx="223">
                  <c:v>13.580000000000011</c:v>
                </c:pt>
                <c:pt idx="224">
                  <c:v>11.49</c:v>
                </c:pt>
                <c:pt idx="225">
                  <c:v>8.5900000000000034</c:v>
                </c:pt>
                <c:pt idx="226">
                  <c:v>10.53000000000001</c:v>
                </c:pt>
                <c:pt idx="227">
                  <c:v>11.66</c:v>
                </c:pt>
                <c:pt idx="228">
                  <c:v>12.76000000000001</c:v>
                </c:pt>
                <c:pt idx="229">
                  <c:v>14.72</c:v>
                </c:pt>
                <c:pt idx="230">
                  <c:v>17.02</c:v>
                </c:pt>
                <c:pt idx="231">
                  <c:v>15.24</c:v>
                </c:pt>
                <c:pt idx="232">
                  <c:v>15.41</c:v>
                </c:pt>
                <c:pt idx="233">
                  <c:v>14.33</c:v>
                </c:pt>
                <c:pt idx="234">
                  <c:v>17.64</c:v>
                </c:pt>
                <c:pt idx="235">
                  <c:v>17.09</c:v>
                </c:pt>
                <c:pt idx="236">
                  <c:v>20.36</c:v>
                </c:pt>
                <c:pt idx="237">
                  <c:v>21.47</c:v>
                </c:pt>
                <c:pt idx="238">
                  <c:v>18.89</c:v>
                </c:pt>
                <c:pt idx="239">
                  <c:v>10.16</c:v>
                </c:pt>
                <c:pt idx="240">
                  <c:v>8.5800000000000018</c:v>
                </c:pt>
                <c:pt idx="241">
                  <c:v>12.59</c:v>
                </c:pt>
                <c:pt idx="242">
                  <c:v>17.29</c:v>
                </c:pt>
                <c:pt idx="243">
                  <c:v>16.16</c:v>
                </c:pt>
                <c:pt idx="244">
                  <c:v>11.350000000000019</c:v>
                </c:pt>
                <c:pt idx="245">
                  <c:v>2.0799999999999979</c:v>
                </c:pt>
                <c:pt idx="246">
                  <c:v>4.04</c:v>
                </c:pt>
                <c:pt idx="247">
                  <c:v>7.7099999999999937</c:v>
                </c:pt>
                <c:pt idx="248">
                  <c:v>4.2199999999999989</c:v>
                </c:pt>
                <c:pt idx="249">
                  <c:v>4.7100000000000009</c:v>
                </c:pt>
                <c:pt idx="250">
                  <c:v>6.2100000000000009</c:v>
                </c:pt>
                <c:pt idx="251">
                  <c:v>4.3099999999999996</c:v>
                </c:pt>
                <c:pt idx="252">
                  <c:v>5.1699999999999866</c:v>
                </c:pt>
                <c:pt idx="253">
                  <c:v>7.8599999999999977</c:v>
                </c:pt>
                <c:pt idx="254">
                  <c:v>7.1700000000000017</c:v>
                </c:pt>
                <c:pt idx="255">
                  <c:v>5.2000000000000028</c:v>
                </c:pt>
                <c:pt idx="256">
                  <c:v>7.1700000000000017</c:v>
                </c:pt>
                <c:pt idx="257">
                  <c:v>7.0499999999999972</c:v>
                </c:pt>
                <c:pt idx="258">
                  <c:v>9.120000000000001</c:v>
                </c:pt>
                <c:pt idx="259">
                  <c:v>11.860000000000021</c:v>
                </c:pt>
                <c:pt idx="260">
                  <c:v>10.820000000000009</c:v>
                </c:pt>
                <c:pt idx="261">
                  <c:v>10.119999999999999</c:v>
                </c:pt>
                <c:pt idx="262">
                  <c:v>10.25</c:v>
                </c:pt>
                <c:pt idx="263">
                  <c:v>9.3800000000000097</c:v>
                </c:pt>
                <c:pt idx="264">
                  <c:v>7.6599999999999957</c:v>
                </c:pt>
              </c:numCache>
            </c:numRef>
          </c:val>
          <c:smooth val="0"/>
          <c:extLst>
            <c:ext xmlns:c16="http://schemas.microsoft.com/office/drawing/2014/chart" uri="{C3380CC4-5D6E-409C-BE32-E72D297353CC}">
              <c16:uniqueId val="{00000000-AC14-478C-8C23-EA7F44B546CE}"/>
            </c:ext>
          </c:extLst>
        </c:ser>
        <c:ser>
          <c:idx val="1"/>
          <c:order val="1"/>
          <c:tx>
            <c:v>Bonny Light - Dubai</c:v>
          </c:tx>
          <c:spPr>
            <a:ln w="15875"/>
          </c:spPr>
          <c:marker>
            <c:symbol val="none"/>
          </c:marker>
          <c:cat>
            <c:numRef>
              <c:f>'Spread Data'!$I$6:$I$270</c:f>
              <c:numCache>
                <c:formatCode>mmm\-yy</c:formatCode>
                <c:ptCount val="265"/>
                <c:pt idx="0">
                  <c:v>32509</c:v>
                </c:pt>
                <c:pt idx="1">
                  <c:v>32540</c:v>
                </c:pt>
                <c:pt idx="2">
                  <c:v>32568</c:v>
                </c:pt>
                <c:pt idx="3">
                  <c:v>32599</c:v>
                </c:pt>
                <c:pt idx="4">
                  <c:v>32629</c:v>
                </c:pt>
                <c:pt idx="5">
                  <c:v>32660</c:v>
                </c:pt>
                <c:pt idx="6">
                  <c:v>32690</c:v>
                </c:pt>
                <c:pt idx="7">
                  <c:v>32721</c:v>
                </c:pt>
                <c:pt idx="8">
                  <c:v>32752</c:v>
                </c:pt>
                <c:pt idx="9">
                  <c:v>32782</c:v>
                </c:pt>
                <c:pt idx="10">
                  <c:v>32813</c:v>
                </c:pt>
                <c:pt idx="11">
                  <c:v>32843</c:v>
                </c:pt>
                <c:pt idx="12">
                  <c:v>32874</c:v>
                </c:pt>
                <c:pt idx="13">
                  <c:v>32905</c:v>
                </c:pt>
                <c:pt idx="14">
                  <c:v>32933</c:v>
                </c:pt>
                <c:pt idx="15">
                  <c:v>32964</c:v>
                </c:pt>
                <c:pt idx="16">
                  <c:v>32994</c:v>
                </c:pt>
                <c:pt idx="17">
                  <c:v>33025</c:v>
                </c:pt>
                <c:pt idx="18">
                  <c:v>33055</c:v>
                </c:pt>
                <c:pt idx="19">
                  <c:v>33086</c:v>
                </c:pt>
                <c:pt idx="20">
                  <c:v>33117</c:v>
                </c:pt>
                <c:pt idx="21">
                  <c:v>33147</c:v>
                </c:pt>
                <c:pt idx="22">
                  <c:v>33178</c:v>
                </c:pt>
                <c:pt idx="23">
                  <c:v>33208</c:v>
                </c:pt>
                <c:pt idx="24">
                  <c:v>33239</c:v>
                </c:pt>
                <c:pt idx="25">
                  <c:v>33270</c:v>
                </c:pt>
                <c:pt idx="26">
                  <c:v>33298</c:v>
                </c:pt>
                <c:pt idx="27">
                  <c:v>33329</c:v>
                </c:pt>
                <c:pt idx="28">
                  <c:v>33359</c:v>
                </c:pt>
                <c:pt idx="29">
                  <c:v>33390</c:v>
                </c:pt>
                <c:pt idx="30">
                  <c:v>33420</c:v>
                </c:pt>
                <c:pt idx="31">
                  <c:v>33451</c:v>
                </c:pt>
                <c:pt idx="32">
                  <c:v>33482</c:v>
                </c:pt>
                <c:pt idx="33">
                  <c:v>33512</c:v>
                </c:pt>
                <c:pt idx="34">
                  <c:v>33543</c:v>
                </c:pt>
                <c:pt idx="35">
                  <c:v>33573</c:v>
                </c:pt>
                <c:pt idx="36">
                  <c:v>33604</c:v>
                </c:pt>
                <c:pt idx="37">
                  <c:v>33635</c:v>
                </c:pt>
                <c:pt idx="38">
                  <c:v>33664</c:v>
                </c:pt>
                <c:pt idx="39">
                  <c:v>33695</c:v>
                </c:pt>
                <c:pt idx="40">
                  <c:v>33725</c:v>
                </c:pt>
                <c:pt idx="41">
                  <c:v>33756</c:v>
                </c:pt>
                <c:pt idx="42">
                  <c:v>33786</c:v>
                </c:pt>
                <c:pt idx="43">
                  <c:v>33817</c:v>
                </c:pt>
                <c:pt idx="44">
                  <c:v>33848</c:v>
                </c:pt>
                <c:pt idx="45">
                  <c:v>33878</c:v>
                </c:pt>
                <c:pt idx="46">
                  <c:v>33909</c:v>
                </c:pt>
                <c:pt idx="47">
                  <c:v>33939</c:v>
                </c:pt>
                <c:pt idx="48">
                  <c:v>33970</c:v>
                </c:pt>
                <c:pt idx="49">
                  <c:v>34001</c:v>
                </c:pt>
                <c:pt idx="50">
                  <c:v>34029</c:v>
                </c:pt>
                <c:pt idx="51">
                  <c:v>34060</c:v>
                </c:pt>
                <c:pt idx="52">
                  <c:v>34090</c:v>
                </c:pt>
                <c:pt idx="53">
                  <c:v>34121</c:v>
                </c:pt>
                <c:pt idx="54">
                  <c:v>34151</c:v>
                </c:pt>
                <c:pt idx="55">
                  <c:v>34182</c:v>
                </c:pt>
                <c:pt idx="56">
                  <c:v>34213</c:v>
                </c:pt>
                <c:pt idx="57">
                  <c:v>34243</c:v>
                </c:pt>
                <c:pt idx="58">
                  <c:v>34274</c:v>
                </c:pt>
                <c:pt idx="59">
                  <c:v>34304</c:v>
                </c:pt>
                <c:pt idx="60">
                  <c:v>34335</c:v>
                </c:pt>
                <c:pt idx="61">
                  <c:v>34366</c:v>
                </c:pt>
                <c:pt idx="62">
                  <c:v>34394</c:v>
                </c:pt>
                <c:pt idx="63">
                  <c:v>34425</c:v>
                </c:pt>
                <c:pt idx="64">
                  <c:v>34455</c:v>
                </c:pt>
                <c:pt idx="65">
                  <c:v>34486</c:v>
                </c:pt>
                <c:pt idx="66">
                  <c:v>34516</c:v>
                </c:pt>
                <c:pt idx="67">
                  <c:v>34547</c:v>
                </c:pt>
                <c:pt idx="68">
                  <c:v>34578</c:v>
                </c:pt>
                <c:pt idx="69">
                  <c:v>34608</c:v>
                </c:pt>
                <c:pt idx="70">
                  <c:v>34639</c:v>
                </c:pt>
                <c:pt idx="71">
                  <c:v>34669</c:v>
                </c:pt>
                <c:pt idx="72">
                  <c:v>34700</c:v>
                </c:pt>
                <c:pt idx="73">
                  <c:v>34731</c:v>
                </c:pt>
                <c:pt idx="74">
                  <c:v>34759</c:v>
                </c:pt>
                <c:pt idx="75">
                  <c:v>34790</c:v>
                </c:pt>
                <c:pt idx="76">
                  <c:v>34820</c:v>
                </c:pt>
                <c:pt idx="77">
                  <c:v>34851</c:v>
                </c:pt>
                <c:pt idx="78">
                  <c:v>34881</c:v>
                </c:pt>
                <c:pt idx="79">
                  <c:v>34912</c:v>
                </c:pt>
                <c:pt idx="80">
                  <c:v>34943</c:v>
                </c:pt>
                <c:pt idx="81">
                  <c:v>34973</c:v>
                </c:pt>
                <c:pt idx="82">
                  <c:v>35004</c:v>
                </c:pt>
                <c:pt idx="83">
                  <c:v>35034</c:v>
                </c:pt>
                <c:pt idx="84">
                  <c:v>35065</c:v>
                </c:pt>
                <c:pt idx="85">
                  <c:v>35096</c:v>
                </c:pt>
                <c:pt idx="86">
                  <c:v>35125</c:v>
                </c:pt>
                <c:pt idx="87">
                  <c:v>35156</c:v>
                </c:pt>
                <c:pt idx="88">
                  <c:v>35186</c:v>
                </c:pt>
                <c:pt idx="89">
                  <c:v>35217</c:v>
                </c:pt>
                <c:pt idx="90">
                  <c:v>35247</c:v>
                </c:pt>
                <c:pt idx="91">
                  <c:v>35278</c:v>
                </c:pt>
                <c:pt idx="92">
                  <c:v>35309</c:v>
                </c:pt>
                <c:pt idx="93">
                  <c:v>35339</c:v>
                </c:pt>
                <c:pt idx="94">
                  <c:v>35370</c:v>
                </c:pt>
                <c:pt idx="95">
                  <c:v>35400</c:v>
                </c:pt>
                <c:pt idx="96">
                  <c:v>35431</c:v>
                </c:pt>
                <c:pt idx="97">
                  <c:v>35462</c:v>
                </c:pt>
                <c:pt idx="98">
                  <c:v>35490</c:v>
                </c:pt>
                <c:pt idx="99">
                  <c:v>35521</c:v>
                </c:pt>
                <c:pt idx="100">
                  <c:v>35551</c:v>
                </c:pt>
                <c:pt idx="101">
                  <c:v>35582</c:v>
                </c:pt>
                <c:pt idx="102">
                  <c:v>35612</c:v>
                </c:pt>
                <c:pt idx="103">
                  <c:v>35643</c:v>
                </c:pt>
                <c:pt idx="104">
                  <c:v>35674</c:v>
                </c:pt>
                <c:pt idx="105">
                  <c:v>35704</c:v>
                </c:pt>
                <c:pt idx="106">
                  <c:v>35735</c:v>
                </c:pt>
                <c:pt idx="107">
                  <c:v>35765</c:v>
                </c:pt>
                <c:pt idx="108">
                  <c:v>35796</c:v>
                </c:pt>
                <c:pt idx="109">
                  <c:v>35827</c:v>
                </c:pt>
                <c:pt idx="110">
                  <c:v>35855</c:v>
                </c:pt>
                <c:pt idx="111">
                  <c:v>35886</c:v>
                </c:pt>
                <c:pt idx="112">
                  <c:v>35916</c:v>
                </c:pt>
                <c:pt idx="113">
                  <c:v>35947</c:v>
                </c:pt>
                <c:pt idx="114">
                  <c:v>35977</c:v>
                </c:pt>
                <c:pt idx="115">
                  <c:v>36008</c:v>
                </c:pt>
                <c:pt idx="116">
                  <c:v>36039</c:v>
                </c:pt>
                <c:pt idx="117">
                  <c:v>36069</c:v>
                </c:pt>
                <c:pt idx="118">
                  <c:v>36100</c:v>
                </c:pt>
                <c:pt idx="119">
                  <c:v>36130</c:v>
                </c:pt>
                <c:pt idx="120">
                  <c:v>36161</c:v>
                </c:pt>
                <c:pt idx="121">
                  <c:v>36192</c:v>
                </c:pt>
                <c:pt idx="122">
                  <c:v>36220</c:v>
                </c:pt>
                <c:pt idx="123">
                  <c:v>36251</c:v>
                </c:pt>
                <c:pt idx="124">
                  <c:v>36281</c:v>
                </c:pt>
                <c:pt idx="125">
                  <c:v>36312</c:v>
                </c:pt>
                <c:pt idx="126">
                  <c:v>36342</c:v>
                </c:pt>
                <c:pt idx="127">
                  <c:v>36373</c:v>
                </c:pt>
                <c:pt idx="128">
                  <c:v>36404</c:v>
                </c:pt>
                <c:pt idx="129">
                  <c:v>36434</c:v>
                </c:pt>
                <c:pt idx="130">
                  <c:v>36465</c:v>
                </c:pt>
                <c:pt idx="131">
                  <c:v>36495</c:v>
                </c:pt>
                <c:pt idx="132" formatCode="m/d/yyyy">
                  <c:v>36530</c:v>
                </c:pt>
                <c:pt idx="133" formatCode="m/d/yyyy">
                  <c:v>36560</c:v>
                </c:pt>
                <c:pt idx="134" formatCode="m/d/yyyy">
                  <c:v>36590</c:v>
                </c:pt>
                <c:pt idx="135" formatCode="m/d/yyyy">
                  <c:v>36620</c:v>
                </c:pt>
                <c:pt idx="136" formatCode="m/d/yyyy">
                  <c:v>36650</c:v>
                </c:pt>
                <c:pt idx="137" formatCode="m/d/yyyy">
                  <c:v>36680</c:v>
                </c:pt>
                <c:pt idx="138" formatCode="m/d/yyyy">
                  <c:v>36710</c:v>
                </c:pt>
                <c:pt idx="139" formatCode="m/d/yyyy">
                  <c:v>36758</c:v>
                </c:pt>
                <c:pt idx="140" formatCode="m/d/yyyy">
                  <c:v>36788</c:v>
                </c:pt>
                <c:pt idx="141" formatCode="m/d/yyyy">
                  <c:v>36818</c:v>
                </c:pt>
                <c:pt idx="142" formatCode="m/d/yyyy">
                  <c:v>36848</c:v>
                </c:pt>
                <c:pt idx="143" formatCode="m/d/yyyy">
                  <c:v>36878</c:v>
                </c:pt>
                <c:pt idx="144" formatCode="m/d/yyyy">
                  <c:v>36908</c:v>
                </c:pt>
                <c:pt idx="145" formatCode="m/d/yyyy">
                  <c:v>36938</c:v>
                </c:pt>
                <c:pt idx="146" formatCode="m/d/yyyy">
                  <c:v>36968</c:v>
                </c:pt>
                <c:pt idx="147" formatCode="m/d/yyyy">
                  <c:v>36998</c:v>
                </c:pt>
                <c:pt idx="148" formatCode="m/d/yyyy">
                  <c:v>37028</c:v>
                </c:pt>
                <c:pt idx="149" formatCode="m/d/yyyy">
                  <c:v>37058</c:v>
                </c:pt>
                <c:pt idx="150" formatCode="m/d/yyyy">
                  <c:v>37088</c:v>
                </c:pt>
                <c:pt idx="151" formatCode="m/d/yyyy">
                  <c:v>37118</c:v>
                </c:pt>
                <c:pt idx="152" formatCode="m/d/yyyy">
                  <c:v>37148</c:v>
                </c:pt>
                <c:pt idx="153" formatCode="m/d/yyyy">
                  <c:v>37178</c:v>
                </c:pt>
                <c:pt idx="154" formatCode="m/d/yyyy">
                  <c:v>37208</c:v>
                </c:pt>
                <c:pt idx="155" formatCode="m/d/yyyy">
                  <c:v>37238</c:v>
                </c:pt>
                <c:pt idx="156" formatCode="m/d/yyyy">
                  <c:v>37268</c:v>
                </c:pt>
                <c:pt idx="157" formatCode="m/d/yyyy">
                  <c:v>37298</c:v>
                </c:pt>
                <c:pt idx="158" formatCode="m/d/yyyy">
                  <c:v>37328</c:v>
                </c:pt>
                <c:pt idx="159" formatCode="m/d/yyyy">
                  <c:v>37358</c:v>
                </c:pt>
                <c:pt idx="160" formatCode="m/d/yyyy">
                  <c:v>37388</c:v>
                </c:pt>
                <c:pt idx="161" formatCode="m/d/yyyy">
                  <c:v>37418</c:v>
                </c:pt>
                <c:pt idx="162" formatCode="m/d/yyyy">
                  <c:v>37448</c:v>
                </c:pt>
                <c:pt idx="168" formatCode="m/d/yyyy">
                  <c:v>37498</c:v>
                </c:pt>
                <c:pt idx="169" formatCode="m/d/yyyy">
                  <c:v>37529</c:v>
                </c:pt>
                <c:pt idx="170" formatCode="m/d/yyyy">
                  <c:v>37560</c:v>
                </c:pt>
                <c:pt idx="171" formatCode="m/d/yyyy">
                  <c:v>37589</c:v>
                </c:pt>
                <c:pt idx="172" formatCode="m/d/yyyy">
                  <c:v>37621</c:v>
                </c:pt>
                <c:pt idx="173" formatCode="m/d/yyyy">
                  <c:v>37652</c:v>
                </c:pt>
                <c:pt idx="174" formatCode="m/d/yyyy">
                  <c:v>37680</c:v>
                </c:pt>
                <c:pt idx="175" formatCode="m/d/yyyy">
                  <c:v>37711</c:v>
                </c:pt>
                <c:pt idx="176" formatCode="m/d/yyyy">
                  <c:v>37741</c:v>
                </c:pt>
                <c:pt idx="177" formatCode="m/d/yyyy">
                  <c:v>37771</c:v>
                </c:pt>
                <c:pt idx="178" formatCode="m/d/yyyy">
                  <c:v>37802</c:v>
                </c:pt>
                <c:pt idx="179" formatCode="m/d/yyyy">
                  <c:v>37833</c:v>
                </c:pt>
                <c:pt idx="180" formatCode="m/d/yyyy">
                  <c:v>37862</c:v>
                </c:pt>
                <c:pt idx="181" formatCode="m/d/yyyy">
                  <c:v>37894</c:v>
                </c:pt>
                <c:pt idx="182" formatCode="m/d/yyyy">
                  <c:v>37925</c:v>
                </c:pt>
                <c:pt idx="183" formatCode="m/d/yyyy">
                  <c:v>37953</c:v>
                </c:pt>
                <c:pt idx="184" formatCode="m/d/yyyy">
                  <c:v>37986</c:v>
                </c:pt>
                <c:pt idx="185" formatCode="m/d/yyyy">
                  <c:v>38016</c:v>
                </c:pt>
                <c:pt idx="186" formatCode="m/d/yyyy">
                  <c:v>38044</c:v>
                </c:pt>
                <c:pt idx="187" formatCode="m/d/yyyy">
                  <c:v>38077</c:v>
                </c:pt>
                <c:pt idx="188" formatCode="m/d/yyyy">
                  <c:v>38107</c:v>
                </c:pt>
                <c:pt idx="189" formatCode="m/d/yyyy">
                  <c:v>38138</c:v>
                </c:pt>
                <c:pt idx="190" formatCode="m/d/yyyy">
                  <c:v>38168</c:v>
                </c:pt>
                <c:pt idx="191" formatCode="m/d/yyyy">
                  <c:v>38198</c:v>
                </c:pt>
                <c:pt idx="192" formatCode="m/d/yyyy">
                  <c:v>38230</c:v>
                </c:pt>
                <c:pt idx="193" formatCode="m/d/yyyy">
                  <c:v>38260</c:v>
                </c:pt>
                <c:pt idx="194" formatCode="m/d/yyyy">
                  <c:v>38289</c:v>
                </c:pt>
                <c:pt idx="195" formatCode="m/d/yyyy">
                  <c:v>38321</c:v>
                </c:pt>
                <c:pt idx="196" formatCode="m/d/yyyy">
                  <c:v>38352</c:v>
                </c:pt>
                <c:pt idx="197" formatCode="m/d/yyyy">
                  <c:v>38383</c:v>
                </c:pt>
                <c:pt idx="198" formatCode="m/d/yyyy">
                  <c:v>38411</c:v>
                </c:pt>
                <c:pt idx="199" formatCode="m/d/yyyy">
                  <c:v>38442</c:v>
                </c:pt>
                <c:pt idx="200" formatCode="m/d/yyyy">
                  <c:v>38471</c:v>
                </c:pt>
                <c:pt idx="201" formatCode="m/d/yyyy">
                  <c:v>38503</c:v>
                </c:pt>
                <c:pt idx="202" formatCode="m/d/yyyy">
                  <c:v>38533</c:v>
                </c:pt>
                <c:pt idx="203" formatCode="m/d/yyyy">
                  <c:v>38562</c:v>
                </c:pt>
                <c:pt idx="204" formatCode="m/d/yyyy">
                  <c:v>38595</c:v>
                </c:pt>
                <c:pt idx="205" formatCode="m/d/yyyy">
                  <c:v>38625</c:v>
                </c:pt>
                <c:pt idx="206" formatCode="m/d/yyyy">
                  <c:v>38656</c:v>
                </c:pt>
                <c:pt idx="207" formatCode="m/d/yyyy">
                  <c:v>38686</c:v>
                </c:pt>
                <c:pt idx="208" formatCode="m/d/yyyy">
                  <c:v>38716</c:v>
                </c:pt>
                <c:pt idx="209" formatCode="m/d/yyyy">
                  <c:v>38748</c:v>
                </c:pt>
                <c:pt idx="210" formatCode="m/d/yyyy">
                  <c:v>38776</c:v>
                </c:pt>
                <c:pt idx="211" formatCode="m/d/yyyy">
                  <c:v>38807</c:v>
                </c:pt>
                <c:pt idx="212" formatCode="m/d/yyyy">
                  <c:v>38835</c:v>
                </c:pt>
                <c:pt idx="213" formatCode="m/d/yyyy">
                  <c:v>38868</c:v>
                </c:pt>
                <c:pt idx="214" formatCode="m/d/yyyy">
                  <c:v>38898</c:v>
                </c:pt>
                <c:pt idx="215" formatCode="m/d/yyyy">
                  <c:v>38929</c:v>
                </c:pt>
                <c:pt idx="216" formatCode="m/d/yyyy">
                  <c:v>38960</c:v>
                </c:pt>
                <c:pt idx="217" formatCode="m/d/yyyy">
                  <c:v>38989</c:v>
                </c:pt>
                <c:pt idx="218" formatCode="m/d/yyyy">
                  <c:v>39021</c:v>
                </c:pt>
                <c:pt idx="219" formatCode="m/d/yyyy">
                  <c:v>39051</c:v>
                </c:pt>
                <c:pt idx="220" formatCode="m/d/yyyy">
                  <c:v>39080</c:v>
                </c:pt>
                <c:pt idx="221" formatCode="m/d/yyyy">
                  <c:v>39113</c:v>
                </c:pt>
                <c:pt idx="222" formatCode="m/d/yyyy">
                  <c:v>39141</c:v>
                </c:pt>
                <c:pt idx="223" formatCode="m/d/yyyy">
                  <c:v>39171</c:v>
                </c:pt>
                <c:pt idx="224" formatCode="m/d/yyyy">
                  <c:v>39202</c:v>
                </c:pt>
                <c:pt idx="225" formatCode="m/d/yyyy">
                  <c:v>39233</c:v>
                </c:pt>
                <c:pt idx="226" formatCode="m/d/yyyy">
                  <c:v>39262</c:v>
                </c:pt>
                <c:pt idx="227" formatCode="m/d/yyyy">
                  <c:v>39294</c:v>
                </c:pt>
                <c:pt idx="228" formatCode="m/d/yyyy">
                  <c:v>39325</c:v>
                </c:pt>
                <c:pt idx="229" formatCode="m/d/yyyy">
                  <c:v>39353</c:v>
                </c:pt>
                <c:pt idx="230" formatCode="m/d/yyyy">
                  <c:v>39386</c:v>
                </c:pt>
                <c:pt idx="231" formatCode="m/d/yyyy">
                  <c:v>39416</c:v>
                </c:pt>
                <c:pt idx="232" formatCode="m/d/yyyy">
                  <c:v>39447</c:v>
                </c:pt>
                <c:pt idx="233" formatCode="m/d/yyyy">
                  <c:v>39478</c:v>
                </c:pt>
                <c:pt idx="234" formatCode="m/d/yyyy">
                  <c:v>39507</c:v>
                </c:pt>
                <c:pt idx="235" formatCode="m/d/yyyy">
                  <c:v>39538</c:v>
                </c:pt>
                <c:pt idx="236" formatCode="m/d/yyyy">
                  <c:v>39568</c:v>
                </c:pt>
                <c:pt idx="237" formatCode="m/d/yyyy">
                  <c:v>39598</c:v>
                </c:pt>
                <c:pt idx="238" formatCode="m/d/yyyy">
                  <c:v>39629</c:v>
                </c:pt>
                <c:pt idx="239" formatCode="m/d/yyyy">
                  <c:v>39660</c:v>
                </c:pt>
                <c:pt idx="240" formatCode="m/d/yyyy">
                  <c:v>39689</c:v>
                </c:pt>
                <c:pt idx="241" formatCode="m/d/yyyy">
                  <c:v>39721</c:v>
                </c:pt>
                <c:pt idx="242" formatCode="m/d/yyyy">
                  <c:v>39752</c:v>
                </c:pt>
                <c:pt idx="243" formatCode="m/d/yyyy">
                  <c:v>39780</c:v>
                </c:pt>
                <c:pt idx="244" formatCode="m/d/yyyy">
                  <c:v>39813</c:v>
                </c:pt>
                <c:pt idx="245" formatCode="m/d/yyyy">
                  <c:v>39843</c:v>
                </c:pt>
                <c:pt idx="246" formatCode="m/d/yyyy">
                  <c:v>39871</c:v>
                </c:pt>
                <c:pt idx="247" formatCode="m/d/yyyy">
                  <c:v>39903</c:v>
                </c:pt>
                <c:pt idx="248" formatCode="m/d/yyyy">
                  <c:v>39933</c:v>
                </c:pt>
                <c:pt idx="249" formatCode="m/d/yyyy">
                  <c:v>39962</c:v>
                </c:pt>
                <c:pt idx="250" formatCode="m/d/yyyy">
                  <c:v>39994</c:v>
                </c:pt>
                <c:pt idx="251" formatCode="m/d/yyyy">
                  <c:v>40025</c:v>
                </c:pt>
                <c:pt idx="252" formatCode="m/d/yyyy">
                  <c:v>40056</c:v>
                </c:pt>
                <c:pt idx="253" formatCode="m/d/yyyy">
                  <c:v>40086</c:v>
                </c:pt>
                <c:pt idx="254" formatCode="m/d/yyyy">
                  <c:v>40116</c:v>
                </c:pt>
                <c:pt idx="255" formatCode="m/d/yyyy">
                  <c:v>40147</c:v>
                </c:pt>
                <c:pt idx="256" formatCode="m/d/yyyy">
                  <c:v>40178</c:v>
                </c:pt>
                <c:pt idx="257" formatCode="m/d/yyyy">
                  <c:v>40207</c:v>
                </c:pt>
                <c:pt idx="258" formatCode="m/d/yyyy">
                  <c:v>40235</c:v>
                </c:pt>
                <c:pt idx="259" formatCode="m/d/yyyy">
                  <c:v>40268</c:v>
                </c:pt>
                <c:pt idx="260" formatCode="m/d/yyyy">
                  <c:v>40298</c:v>
                </c:pt>
                <c:pt idx="261" formatCode="m/d/yyyy">
                  <c:v>40329</c:v>
                </c:pt>
                <c:pt idx="262" formatCode="m/d/yyyy">
                  <c:v>40359</c:v>
                </c:pt>
                <c:pt idx="263" formatCode="m/d/yyyy">
                  <c:v>40389</c:v>
                </c:pt>
                <c:pt idx="264" formatCode="m/d/yyyy">
                  <c:v>40421</c:v>
                </c:pt>
              </c:numCache>
            </c:numRef>
          </c:cat>
          <c:val>
            <c:numRef>
              <c:f>'Spread Data'!$K$6:$K$270</c:f>
              <c:numCache>
                <c:formatCode>"$"#,##0.00</c:formatCode>
                <c:ptCount val="265"/>
                <c:pt idx="0">
                  <c:v>2.8499999999999992</c:v>
                </c:pt>
                <c:pt idx="1">
                  <c:v>2.5</c:v>
                </c:pt>
                <c:pt idx="2">
                  <c:v>2.86</c:v>
                </c:pt>
                <c:pt idx="3">
                  <c:v>3.55</c:v>
                </c:pt>
                <c:pt idx="4">
                  <c:v>3.5</c:v>
                </c:pt>
                <c:pt idx="5">
                  <c:v>2.5</c:v>
                </c:pt>
                <c:pt idx="6">
                  <c:v>2.75</c:v>
                </c:pt>
                <c:pt idx="7">
                  <c:v>1.88</c:v>
                </c:pt>
                <c:pt idx="8">
                  <c:v>2.25</c:v>
                </c:pt>
                <c:pt idx="9">
                  <c:v>3.03</c:v>
                </c:pt>
                <c:pt idx="10">
                  <c:v>3</c:v>
                </c:pt>
                <c:pt idx="11">
                  <c:v>2.95</c:v>
                </c:pt>
                <c:pt idx="12">
                  <c:v>4.2</c:v>
                </c:pt>
                <c:pt idx="13">
                  <c:v>3.5</c:v>
                </c:pt>
                <c:pt idx="14">
                  <c:v>3.04</c:v>
                </c:pt>
                <c:pt idx="15">
                  <c:v>2.89</c:v>
                </c:pt>
                <c:pt idx="16">
                  <c:v>2.2999999999999998</c:v>
                </c:pt>
                <c:pt idx="17">
                  <c:v>2.02</c:v>
                </c:pt>
                <c:pt idx="18">
                  <c:v>2.11</c:v>
                </c:pt>
                <c:pt idx="19">
                  <c:v>2.09</c:v>
                </c:pt>
                <c:pt idx="20">
                  <c:v>4.42</c:v>
                </c:pt>
                <c:pt idx="21">
                  <c:v>5.8199999999999976</c:v>
                </c:pt>
                <c:pt idx="22">
                  <c:v>5.9</c:v>
                </c:pt>
                <c:pt idx="23">
                  <c:v>6.02</c:v>
                </c:pt>
                <c:pt idx="24">
                  <c:v>5.8199999999999976</c:v>
                </c:pt>
                <c:pt idx="25">
                  <c:v>6.1599999999999966</c:v>
                </c:pt>
                <c:pt idx="26">
                  <c:v>4.9000000000000004</c:v>
                </c:pt>
                <c:pt idx="27">
                  <c:v>3.58</c:v>
                </c:pt>
                <c:pt idx="28">
                  <c:v>3.58</c:v>
                </c:pt>
                <c:pt idx="29">
                  <c:v>3.09</c:v>
                </c:pt>
                <c:pt idx="30">
                  <c:v>3.45</c:v>
                </c:pt>
                <c:pt idx="31">
                  <c:v>3.53</c:v>
                </c:pt>
                <c:pt idx="32">
                  <c:v>3.08</c:v>
                </c:pt>
                <c:pt idx="33">
                  <c:v>3.93</c:v>
                </c:pt>
                <c:pt idx="34">
                  <c:v>3.46</c:v>
                </c:pt>
                <c:pt idx="35">
                  <c:v>3.77</c:v>
                </c:pt>
                <c:pt idx="36">
                  <c:v>3.3</c:v>
                </c:pt>
                <c:pt idx="37">
                  <c:v>2.87</c:v>
                </c:pt>
                <c:pt idx="38">
                  <c:v>2.2799999999999998</c:v>
                </c:pt>
                <c:pt idx="39">
                  <c:v>2.8499999999999992</c:v>
                </c:pt>
                <c:pt idx="40">
                  <c:v>2.8</c:v>
                </c:pt>
                <c:pt idx="41">
                  <c:v>2.79</c:v>
                </c:pt>
                <c:pt idx="42">
                  <c:v>2.5099999999999998</c:v>
                </c:pt>
                <c:pt idx="43">
                  <c:v>2.64</c:v>
                </c:pt>
                <c:pt idx="44">
                  <c:v>2.4700000000000002</c:v>
                </c:pt>
                <c:pt idx="45">
                  <c:v>2.76</c:v>
                </c:pt>
                <c:pt idx="46">
                  <c:v>2.87</c:v>
                </c:pt>
                <c:pt idx="47">
                  <c:v>2.64</c:v>
                </c:pt>
                <c:pt idx="48">
                  <c:v>2.6</c:v>
                </c:pt>
                <c:pt idx="49">
                  <c:v>3.02</c:v>
                </c:pt>
                <c:pt idx="50">
                  <c:v>3.16</c:v>
                </c:pt>
                <c:pt idx="51">
                  <c:v>2.94</c:v>
                </c:pt>
                <c:pt idx="52">
                  <c:v>3.17</c:v>
                </c:pt>
                <c:pt idx="53">
                  <c:v>2.68</c:v>
                </c:pt>
                <c:pt idx="54">
                  <c:v>3.41</c:v>
                </c:pt>
                <c:pt idx="55">
                  <c:v>2.4900000000000002</c:v>
                </c:pt>
                <c:pt idx="56">
                  <c:v>2.39</c:v>
                </c:pt>
                <c:pt idx="57">
                  <c:v>2.37</c:v>
                </c:pt>
                <c:pt idx="58">
                  <c:v>2.2200000000000002</c:v>
                </c:pt>
                <c:pt idx="59">
                  <c:v>1.9200000000000019</c:v>
                </c:pt>
                <c:pt idx="60">
                  <c:v>1.45</c:v>
                </c:pt>
                <c:pt idx="61">
                  <c:v>1.72</c:v>
                </c:pt>
                <c:pt idx="62">
                  <c:v>2.25</c:v>
                </c:pt>
                <c:pt idx="63">
                  <c:v>1.58</c:v>
                </c:pt>
                <c:pt idx="64">
                  <c:v>1.88</c:v>
                </c:pt>
                <c:pt idx="65">
                  <c:v>1.35</c:v>
                </c:pt>
                <c:pt idx="66">
                  <c:v>1.35</c:v>
                </c:pt>
                <c:pt idx="67">
                  <c:v>1.43</c:v>
                </c:pt>
                <c:pt idx="68">
                  <c:v>0.70000000000000095</c:v>
                </c:pt>
                <c:pt idx="69">
                  <c:v>1.48</c:v>
                </c:pt>
                <c:pt idx="70">
                  <c:v>1.6</c:v>
                </c:pt>
                <c:pt idx="71">
                  <c:v>0.630000000000001</c:v>
                </c:pt>
                <c:pt idx="72">
                  <c:v>0.79</c:v>
                </c:pt>
                <c:pt idx="73">
                  <c:v>0.9</c:v>
                </c:pt>
                <c:pt idx="74">
                  <c:v>0.93</c:v>
                </c:pt>
                <c:pt idx="75">
                  <c:v>1.39</c:v>
                </c:pt>
                <c:pt idx="76">
                  <c:v>1.53</c:v>
                </c:pt>
                <c:pt idx="77">
                  <c:v>1.49</c:v>
                </c:pt>
                <c:pt idx="78">
                  <c:v>0.98</c:v>
                </c:pt>
                <c:pt idx="79">
                  <c:v>0.8</c:v>
                </c:pt>
                <c:pt idx="80">
                  <c:v>1.56</c:v>
                </c:pt>
                <c:pt idx="81">
                  <c:v>1.65</c:v>
                </c:pt>
                <c:pt idx="82">
                  <c:v>1.47</c:v>
                </c:pt>
                <c:pt idx="83">
                  <c:v>1.33</c:v>
                </c:pt>
                <c:pt idx="84">
                  <c:v>2.19</c:v>
                </c:pt>
                <c:pt idx="85">
                  <c:v>2.4700000000000002</c:v>
                </c:pt>
                <c:pt idx="86">
                  <c:v>3.44</c:v>
                </c:pt>
                <c:pt idx="87">
                  <c:v>4.0599999999999996</c:v>
                </c:pt>
                <c:pt idx="88">
                  <c:v>2.76</c:v>
                </c:pt>
                <c:pt idx="89">
                  <c:v>1.7</c:v>
                </c:pt>
                <c:pt idx="90">
                  <c:v>2.2999999999999998</c:v>
                </c:pt>
                <c:pt idx="91">
                  <c:v>2.29</c:v>
                </c:pt>
                <c:pt idx="92">
                  <c:v>2.44</c:v>
                </c:pt>
                <c:pt idx="93">
                  <c:v>3.04</c:v>
                </c:pt>
                <c:pt idx="94">
                  <c:v>2.2200000000000002</c:v>
                </c:pt>
                <c:pt idx="95">
                  <c:v>2.68</c:v>
                </c:pt>
                <c:pt idx="96">
                  <c:v>2.8099999999999992</c:v>
                </c:pt>
                <c:pt idx="97">
                  <c:v>3.14</c:v>
                </c:pt>
                <c:pt idx="98">
                  <c:v>1.34</c:v>
                </c:pt>
                <c:pt idx="99">
                  <c:v>1.1000000000000001</c:v>
                </c:pt>
                <c:pt idx="100">
                  <c:v>0.88</c:v>
                </c:pt>
                <c:pt idx="101">
                  <c:v>0.77000000000000102</c:v>
                </c:pt>
                <c:pt idx="102">
                  <c:v>1.56</c:v>
                </c:pt>
                <c:pt idx="103">
                  <c:v>1.37</c:v>
                </c:pt>
                <c:pt idx="104">
                  <c:v>0.66000000000000103</c:v>
                </c:pt>
                <c:pt idx="105">
                  <c:v>0.86000000000000099</c:v>
                </c:pt>
                <c:pt idx="106">
                  <c:v>0.87000000000000099</c:v>
                </c:pt>
                <c:pt idx="107">
                  <c:v>1.25</c:v>
                </c:pt>
                <c:pt idx="108">
                  <c:v>1.990000000000002</c:v>
                </c:pt>
                <c:pt idx="109">
                  <c:v>1.91</c:v>
                </c:pt>
                <c:pt idx="110">
                  <c:v>1.52</c:v>
                </c:pt>
                <c:pt idx="111">
                  <c:v>1.32</c:v>
                </c:pt>
                <c:pt idx="112">
                  <c:v>1.63</c:v>
                </c:pt>
                <c:pt idx="113">
                  <c:v>0.34</c:v>
                </c:pt>
                <c:pt idx="114">
                  <c:v>-0.25</c:v>
                </c:pt>
                <c:pt idx="115">
                  <c:v>-0.08</c:v>
                </c:pt>
                <c:pt idx="116">
                  <c:v>0.33000000000000101</c:v>
                </c:pt>
                <c:pt idx="117">
                  <c:v>0.21</c:v>
                </c:pt>
                <c:pt idx="118">
                  <c:v>-0.53</c:v>
                </c:pt>
                <c:pt idx="119">
                  <c:v>-0.18</c:v>
                </c:pt>
                <c:pt idx="120">
                  <c:v>0.53</c:v>
                </c:pt>
                <c:pt idx="121">
                  <c:v>0.26</c:v>
                </c:pt>
                <c:pt idx="122">
                  <c:v>-0.22</c:v>
                </c:pt>
                <c:pt idx="123">
                  <c:v>0.34</c:v>
                </c:pt>
                <c:pt idx="124">
                  <c:v>0.1</c:v>
                </c:pt>
                <c:pt idx="125">
                  <c:v>0.25</c:v>
                </c:pt>
                <c:pt idx="126">
                  <c:v>1.01</c:v>
                </c:pt>
                <c:pt idx="127">
                  <c:v>0.9</c:v>
                </c:pt>
                <c:pt idx="128">
                  <c:v>0.53</c:v>
                </c:pt>
                <c:pt idx="129">
                  <c:v>0.97</c:v>
                </c:pt>
                <c:pt idx="130">
                  <c:v>1.37</c:v>
                </c:pt>
                <c:pt idx="131">
                  <c:v>2.3099999999999992</c:v>
                </c:pt>
                <c:pt idx="132">
                  <c:v>2.0299999999999998</c:v>
                </c:pt>
                <c:pt idx="133">
                  <c:v>3.43</c:v>
                </c:pt>
                <c:pt idx="134">
                  <c:v>2.98</c:v>
                </c:pt>
                <c:pt idx="135">
                  <c:v>0.86000000000000099</c:v>
                </c:pt>
                <c:pt idx="136">
                  <c:v>1.71</c:v>
                </c:pt>
                <c:pt idx="137">
                  <c:v>2.5299999999999998</c:v>
                </c:pt>
                <c:pt idx="138">
                  <c:v>2.77</c:v>
                </c:pt>
                <c:pt idx="139">
                  <c:v>1.64</c:v>
                </c:pt>
                <c:pt idx="140">
                  <c:v>2.98</c:v>
                </c:pt>
                <c:pt idx="141">
                  <c:v>0.28999999999999998</c:v>
                </c:pt>
                <c:pt idx="142">
                  <c:v>2.2599999999999998</c:v>
                </c:pt>
                <c:pt idx="143">
                  <c:v>4.3099999999999996</c:v>
                </c:pt>
                <c:pt idx="144">
                  <c:v>2.2999999999999998</c:v>
                </c:pt>
                <c:pt idx="145">
                  <c:v>2.77</c:v>
                </c:pt>
                <c:pt idx="146">
                  <c:v>0.94000000000000095</c:v>
                </c:pt>
                <c:pt idx="147">
                  <c:v>1.1599999999999979</c:v>
                </c:pt>
                <c:pt idx="148">
                  <c:v>3.08</c:v>
                </c:pt>
                <c:pt idx="149">
                  <c:v>2.52</c:v>
                </c:pt>
                <c:pt idx="150">
                  <c:v>1.56</c:v>
                </c:pt>
                <c:pt idx="151">
                  <c:v>1.07</c:v>
                </c:pt>
                <c:pt idx="152">
                  <c:v>2</c:v>
                </c:pt>
                <c:pt idx="153">
                  <c:v>1.06</c:v>
                </c:pt>
                <c:pt idx="154">
                  <c:v>1.45</c:v>
                </c:pt>
                <c:pt idx="155">
                  <c:v>1.03</c:v>
                </c:pt>
                <c:pt idx="156">
                  <c:v>1.1599999999999979</c:v>
                </c:pt>
                <c:pt idx="157">
                  <c:v>1.22</c:v>
                </c:pt>
                <c:pt idx="158">
                  <c:v>0.38</c:v>
                </c:pt>
                <c:pt idx="159">
                  <c:v>1.05</c:v>
                </c:pt>
                <c:pt idx="160">
                  <c:v>0.76000000000000101</c:v>
                </c:pt>
                <c:pt idx="161">
                  <c:v>0.02</c:v>
                </c:pt>
                <c:pt idx="162">
                  <c:v>1.26</c:v>
                </c:pt>
                <c:pt idx="168">
                  <c:v>1.289999999999996</c:v>
                </c:pt>
                <c:pt idx="169">
                  <c:v>1.9499999999999971</c:v>
                </c:pt>
                <c:pt idx="170">
                  <c:v>1.6000000000000021</c:v>
                </c:pt>
                <c:pt idx="171">
                  <c:v>1.23</c:v>
                </c:pt>
                <c:pt idx="172">
                  <c:v>4.07</c:v>
                </c:pt>
                <c:pt idx="173">
                  <c:v>2.41</c:v>
                </c:pt>
                <c:pt idx="174">
                  <c:v>3.7800000000000011</c:v>
                </c:pt>
                <c:pt idx="175">
                  <c:v>3.9499999999999988</c:v>
                </c:pt>
                <c:pt idx="176">
                  <c:v>1.0599999999999961</c:v>
                </c:pt>
                <c:pt idx="177">
                  <c:v>1.490000000000002</c:v>
                </c:pt>
                <c:pt idx="178">
                  <c:v>2.1800000000000002</c:v>
                </c:pt>
                <c:pt idx="179">
                  <c:v>1.9000000000000019</c:v>
                </c:pt>
                <c:pt idx="180">
                  <c:v>2.5100000000000011</c:v>
                </c:pt>
                <c:pt idx="181">
                  <c:v>2.6700000000000021</c:v>
                </c:pt>
                <c:pt idx="182">
                  <c:v>1.389999999999995</c:v>
                </c:pt>
                <c:pt idx="183">
                  <c:v>1.049999999999994</c:v>
                </c:pt>
                <c:pt idx="184">
                  <c:v>2.41</c:v>
                </c:pt>
                <c:pt idx="185">
                  <c:v>1.789999999999996</c:v>
                </c:pt>
                <c:pt idx="186">
                  <c:v>3.2099999999999982</c:v>
                </c:pt>
                <c:pt idx="187">
                  <c:v>1.5799999999999961</c:v>
                </c:pt>
                <c:pt idx="188">
                  <c:v>2.5600000000000032</c:v>
                </c:pt>
                <c:pt idx="189">
                  <c:v>2.4200000000000021</c:v>
                </c:pt>
                <c:pt idx="190">
                  <c:v>3.0799999999999979</c:v>
                </c:pt>
                <c:pt idx="191">
                  <c:v>5.2700000000000031</c:v>
                </c:pt>
                <c:pt idx="192">
                  <c:v>4.2000000000000028</c:v>
                </c:pt>
                <c:pt idx="193">
                  <c:v>9.7299999999999986</c:v>
                </c:pt>
                <c:pt idx="194">
                  <c:v>13.21</c:v>
                </c:pt>
                <c:pt idx="195">
                  <c:v>8.0200000000000031</c:v>
                </c:pt>
                <c:pt idx="196">
                  <c:v>6.8400000000000016</c:v>
                </c:pt>
                <c:pt idx="197">
                  <c:v>8.9100000000000037</c:v>
                </c:pt>
                <c:pt idx="198">
                  <c:v>7.8399999999999963</c:v>
                </c:pt>
                <c:pt idx="199">
                  <c:v>8.3400000000000034</c:v>
                </c:pt>
                <c:pt idx="200">
                  <c:v>5.35</c:v>
                </c:pt>
                <c:pt idx="201">
                  <c:v>4.5500000000000043</c:v>
                </c:pt>
                <c:pt idx="202">
                  <c:v>3.609999999999999</c:v>
                </c:pt>
                <c:pt idx="203">
                  <c:v>6.2199999999999989</c:v>
                </c:pt>
                <c:pt idx="204">
                  <c:v>10.28</c:v>
                </c:pt>
                <c:pt idx="205">
                  <c:v>8.8100000000000023</c:v>
                </c:pt>
                <c:pt idx="206">
                  <c:v>7.4100000000000037</c:v>
                </c:pt>
                <c:pt idx="207">
                  <c:v>5.54</c:v>
                </c:pt>
                <c:pt idx="208">
                  <c:v>6.18</c:v>
                </c:pt>
                <c:pt idx="209">
                  <c:v>6.4899999999999984</c:v>
                </c:pt>
                <c:pt idx="210">
                  <c:v>5.6200000000000037</c:v>
                </c:pt>
                <c:pt idx="211">
                  <c:v>7.9200000000000017</c:v>
                </c:pt>
                <c:pt idx="212">
                  <c:v>7.769999999999996</c:v>
                </c:pt>
                <c:pt idx="213">
                  <c:v>6.5400000000000063</c:v>
                </c:pt>
                <c:pt idx="214">
                  <c:v>6.75</c:v>
                </c:pt>
                <c:pt idx="215">
                  <c:v>9.1600000000000037</c:v>
                </c:pt>
                <c:pt idx="216">
                  <c:v>4.8500000000000076</c:v>
                </c:pt>
                <c:pt idx="217">
                  <c:v>5.1300000000000026</c:v>
                </c:pt>
                <c:pt idx="218">
                  <c:v>3.1999999999999962</c:v>
                </c:pt>
                <c:pt idx="219">
                  <c:v>6.1000000000000014</c:v>
                </c:pt>
                <c:pt idx="220">
                  <c:v>5.8800000000000017</c:v>
                </c:pt>
                <c:pt idx="221">
                  <c:v>6.1500000000000057</c:v>
                </c:pt>
                <c:pt idx="222">
                  <c:v>5.4599999999999937</c:v>
                </c:pt>
                <c:pt idx="223">
                  <c:v>6.8800000000000017</c:v>
                </c:pt>
                <c:pt idx="224">
                  <c:v>5.5900000000000016</c:v>
                </c:pt>
                <c:pt idx="225">
                  <c:v>7.5900000000000016</c:v>
                </c:pt>
                <c:pt idx="226">
                  <c:v>7.5999999999999943</c:v>
                </c:pt>
                <c:pt idx="227">
                  <c:v>10.46000000000002</c:v>
                </c:pt>
                <c:pt idx="228">
                  <c:v>7.6899999999999977</c:v>
                </c:pt>
                <c:pt idx="229">
                  <c:v>5.1700000000000017</c:v>
                </c:pt>
                <c:pt idx="230">
                  <c:v>12.14</c:v>
                </c:pt>
                <c:pt idx="231">
                  <c:v>7.1899999999999977</c:v>
                </c:pt>
                <c:pt idx="232">
                  <c:v>7</c:v>
                </c:pt>
                <c:pt idx="233">
                  <c:v>8.3000000000000025</c:v>
                </c:pt>
                <c:pt idx="234">
                  <c:v>8.9700000000000042</c:v>
                </c:pt>
                <c:pt idx="235">
                  <c:v>5.3299999999999956</c:v>
                </c:pt>
                <c:pt idx="236">
                  <c:v>8.5600000000000023</c:v>
                </c:pt>
                <c:pt idx="237">
                  <c:v>11.860000000000021</c:v>
                </c:pt>
                <c:pt idx="238">
                  <c:v>7.6200000000000037</c:v>
                </c:pt>
                <c:pt idx="239">
                  <c:v>3.2800000000000011</c:v>
                </c:pt>
                <c:pt idx="240">
                  <c:v>4.5499999999999972</c:v>
                </c:pt>
                <c:pt idx="241">
                  <c:v>11.160000000000011</c:v>
                </c:pt>
                <c:pt idx="242">
                  <c:v>13.37000000000001</c:v>
                </c:pt>
                <c:pt idx="243">
                  <c:v>5.18</c:v>
                </c:pt>
                <c:pt idx="244">
                  <c:v>9.39</c:v>
                </c:pt>
                <c:pt idx="245">
                  <c:v>3.619999999999997</c:v>
                </c:pt>
                <c:pt idx="246">
                  <c:v>4.2600000000000051</c:v>
                </c:pt>
                <c:pt idx="247">
                  <c:v>1.9600000000000031</c:v>
                </c:pt>
                <c:pt idx="248">
                  <c:v>1.57</c:v>
                </c:pt>
                <c:pt idx="249">
                  <c:v>2.590000000000003</c:v>
                </c:pt>
                <c:pt idx="250">
                  <c:v>-1.3600000000000141</c:v>
                </c:pt>
                <c:pt idx="251">
                  <c:v>4.5700000000000074</c:v>
                </c:pt>
                <c:pt idx="252">
                  <c:v>0.95999999999999397</c:v>
                </c:pt>
                <c:pt idx="253">
                  <c:v>3.960000000000008</c:v>
                </c:pt>
                <c:pt idx="254">
                  <c:v>-1.540000000000006</c:v>
                </c:pt>
                <c:pt idx="255">
                  <c:v>1.730000000000004</c:v>
                </c:pt>
                <c:pt idx="256">
                  <c:v>0.92999999999999305</c:v>
                </c:pt>
                <c:pt idx="257">
                  <c:v>-0.45000000000000301</c:v>
                </c:pt>
                <c:pt idx="258">
                  <c:v>3.960000000000008</c:v>
                </c:pt>
                <c:pt idx="259">
                  <c:v>4.2800000000000011</c:v>
                </c:pt>
                <c:pt idx="260">
                  <c:v>2.7699999999999978</c:v>
                </c:pt>
                <c:pt idx="261">
                  <c:v>1.4699999999999951</c:v>
                </c:pt>
                <c:pt idx="262">
                  <c:v>2.1300000000000101</c:v>
                </c:pt>
                <c:pt idx="263">
                  <c:v>5.9699999999999989</c:v>
                </c:pt>
                <c:pt idx="264">
                  <c:v>2.5600000000000032</c:v>
                </c:pt>
              </c:numCache>
            </c:numRef>
          </c:val>
          <c:smooth val="0"/>
          <c:extLst>
            <c:ext xmlns:c16="http://schemas.microsoft.com/office/drawing/2014/chart" uri="{C3380CC4-5D6E-409C-BE32-E72D297353CC}">
              <c16:uniqueId val="{00000001-AC14-478C-8C23-EA7F44B546CE}"/>
            </c:ext>
          </c:extLst>
        </c:ser>
        <c:dLbls>
          <c:showLegendKey val="0"/>
          <c:showVal val="0"/>
          <c:showCatName val="0"/>
          <c:showSerName val="0"/>
          <c:showPercent val="0"/>
          <c:showBubbleSize val="0"/>
        </c:dLbls>
        <c:smooth val="0"/>
        <c:axId val="325565440"/>
        <c:axId val="325567232"/>
      </c:lineChart>
      <c:dateAx>
        <c:axId val="325565440"/>
        <c:scaling>
          <c:orientation val="minMax"/>
          <c:max val="40391"/>
        </c:scaling>
        <c:delete val="0"/>
        <c:axPos val="b"/>
        <c:numFmt formatCode="mmm\-yy" sourceLinked="1"/>
        <c:majorTickMark val="none"/>
        <c:minorTickMark val="none"/>
        <c:tickLblPos val="low"/>
        <c:crossAx val="325567232"/>
        <c:crosses val="autoZero"/>
        <c:auto val="1"/>
        <c:lblOffset val="100"/>
        <c:baseTimeUnit val="months"/>
        <c:majorUnit val="12"/>
        <c:majorTimeUnit val="months"/>
      </c:dateAx>
      <c:valAx>
        <c:axId val="325567232"/>
        <c:scaling>
          <c:orientation val="minMax"/>
        </c:scaling>
        <c:delete val="0"/>
        <c:axPos val="l"/>
        <c:majorGridlines/>
        <c:numFmt formatCode="&quot;$&quot;#,##0.00" sourceLinked="1"/>
        <c:majorTickMark val="none"/>
        <c:minorTickMark val="none"/>
        <c:tickLblPos val="nextTo"/>
        <c:crossAx val="325565440"/>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Light/ Heavy Spread</a:t>
            </a:r>
          </a:p>
        </c:rich>
      </c:tx>
      <c:overlay val="0"/>
    </c:title>
    <c:autoTitleDeleted val="0"/>
    <c:plotArea>
      <c:layout/>
      <c:lineChart>
        <c:grouping val="standard"/>
        <c:varyColors val="0"/>
        <c:ser>
          <c:idx val="0"/>
          <c:order val="0"/>
          <c:tx>
            <c:strRef>
              <c:f>Sheet5!$B$1</c:f>
              <c:strCache>
                <c:ptCount val="1"/>
                <c:pt idx="0">
                  <c:v>Bonny Light - Dubai</c:v>
                </c:pt>
              </c:strCache>
            </c:strRef>
          </c:tx>
          <c:spPr>
            <a:ln w="15875"/>
          </c:spPr>
          <c:marker>
            <c:symbol val="none"/>
          </c:marker>
          <c:cat>
            <c:numRef>
              <c:f>Sheet5!$A$2:$A$1650</c:f>
              <c:numCache>
                <c:formatCode>m/d/yyyy</c:formatCode>
                <c:ptCount val="1649"/>
                <c:pt idx="0">
                  <c:v>40417</c:v>
                </c:pt>
                <c:pt idx="1">
                  <c:v>40420</c:v>
                </c:pt>
                <c:pt idx="2">
                  <c:v>40421</c:v>
                </c:pt>
                <c:pt idx="3">
                  <c:v>40422</c:v>
                </c:pt>
                <c:pt idx="4">
                  <c:v>40423</c:v>
                </c:pt>
                <c:pt idx="5">
                  <c:v>40424</c:v>
                </c:pt>
                <c:pt idx="6">
                  <c:v>40427</c:v>
                </c:pt>
                <c:pt idx="7">
                  <c:v>40428</c:v>
                </c:pt>
                <c:pt idx="8">
                  <c:v>40429</c:v>
                </c:pt>
                <c:pt idx="9">
                  <c:v>40430</c:v>
                </c:pt>
                <c:pt idx="10">
                  <c:v>40431</c:v>
                </c:pt>
                <c:pt idx="11">
                  <c:v>40434</c:v>
                </c:pt>
                <c:pt idx="12">
                  <c:v>40435</c:v>
                </c:pt>
                <c:pt idx="13">
                  <c:v>40436</c:v>
                </c:pt>
                <c:pt idx="14">
                  <c:v>40437</c:v>
                </c:pt>
                <c:pt idx="15">
                  <c:v>40438</c:v>
                </c:pt>
                <c:pt idx="16">
                  <c:v>40441</c:v>
                </c:pt>
                <c:pt idx="17">
                  <c:v>40442</c:v>
                </c:pt>
                <c:pt idx="18">
                  <c:v>40443</c:v>
                </c:pt>
                <c:pt idx="19">
                  <c:v>40444</c:v>
                </c:pt>
                <c:pt idx="20">
                  <c:v>40445</c:v>
                </c:pt>
                <c:pt idx="21">
                  <c:v>40448</c:v>
                </c:pt>
                <c:pt idx="22">
                  <c:v>40449</c:v>
                </c:pt>
                <c:pt idx="23">
                  <c:v>40450</c:v>
                </c:pt>
                <c:pt idx="24">
                  <c:v>40451</c:v>
                </c:pt>
                <c:pt idx="25">
                  <c:v>40452</c:v>
                </c:pt>
                <c:pt idx="26">
                  <c:v>40455</c:v>
                </c:pt>
                <c:pt idx="27">
                  <c:v>40456</c:v>
                </c:pt>
                <c:pt idx="28">
                  <c:v>40457</c:v>
                </c:pt>
                <c:pt idx="29">
                  <c:v>40458</c:v>
                </c:pt>
                <c:pt idx="30">
                  <c:v>40459</c:v>
                </c:pt>
                <c:pt idx="31">
                  <c:v>40462</c:v>
                </c:pt>
                <c:pt idx="32">
                  <c:v>40463</c:v>
                </c:pt>
                <c:pt idx="33">
                  <c:v>40464</c:v>
                </c:pt>
                <c:pt idx="34">
                  <c:v>40465</c:v>
                </c:pt>
                <c:pt idx="35">
                  <c:v>40466</c:v>
                </c:pt>
                <c:pt idx="36">
                  <c:v>40469</c:v>
                </c:pt>
                <c:pt idx="37">
                  <c:v>40470</c:v>
                </c:pt>
                <c:pt idx="38">
                  <c:v>40471</c:v>
                </c:pt>
                <c:pt idx="39">
                  <c:v>40472</c:v>
                </c:pt>
                <c:pt idx="40">
                  <c:v>40473</c:v>
                </c:pt>
                <c:pt idx="41">
                  <c:v>40476</c:v>
                </c:pt>
                <c:pt idx="42">
                  <c:v>40477</c:v>
                </c:pt>
                <c:pt idx="43">
                  <c:v>40478</c:v>
                </c:pt>
                <c:pt idx="44">
                  <c:v>40479</c:v>
                </c:pt>
                <c:pt idx="45">
                  <c:v>40480</c:v>
                </c:pt>
                <c:pt idx="46">
                  <c:v>40483</c:v>
                </c:pt>
                <c:pt idx="47">
                  <c:v>40484</c:v>
                </c:pt>
                <c:pt idx="48">
                  <c:v>40485</c:v>
                </c:pt>
                <c:pt idx="49">
                  <c:v>40486</c:v>
                </c:pt>
                <c:pt idx="50">
                  <c:v>40487</c:v>
                </c:pt>
                <c:pt idx="51">
                  <c:v>40490</c:v>
                </c:pt>
                <c:pt idx="52">
                  <c:v>40491</c:v>
                </c:pt>
                <c:pt idx="53">
                  <c:v>40492</c:v>
                </c:pt>
                <c:pt idx="54">
                  <c:v>40493</c:v>
                </c:pt>
                <c:pt idx="55">
                  <c:v>40494</c:v>
                </c:pt>
                <c:pt idx="56">
                  <c:v>40497</c:v>
                </c:pt>
                <c:pt idx="57">
                  <c:v>40498</c:v>
                </c:pt>
                <c:pt idx="58">
                  <c:v>40499</c:v>
                </c:pt>
                <c:pt idx="59">
                  <c:v>40500</c:v>
                </c:pt>
                <c:pt idx="60">
                  <c:v>40501</c:v>
                </c:pt>
                <c:pt idx="61">
                  <c:v>40504</c:v>
                </c:pt>
                <c:pt idx="62">
                  <c:v>40505</c:v>
                </c:pt>
                <c:pt idx="63">
                  <c:v>40506</c:v>
                </c:pt>
                <c:pt idx="64">
                  <c:v>40507</c:v>
                </c:pt>
                <c:pt idx="65">
                  <c:v>40508</c:v>
                </c:pt>
                <c:pt idx="66">
                  <c:v>40511</c:v>
                </c:pt>
                <c:pt idx="67">
                  <c:v>40512</c:v>
                </c:pt>
                <c:pt idx="68">
                  <c:v>40513</c:v>
                </c:pt>
                <c:pt idx="69">
                  <c:v>40514</c:v>
                </c:pt>
                <c:pt idx="70">
                  <c:v>40515</c:v>
                </c:pt>
                <c:pt idx="71">
                  <c:v>40518</c:v>
                </c:pt>
                <c:pt idx="72">
                  <c:v>40519</c:v>
                </c:pt>
                <c:pt idx="73">
                  <c:v>40520</c:v>
                </c:pt>
                <c:pt idx="74">
                  <c:v>40521</c:v>
                </c:pt>
                <c:pt idx="75">
                  <c:v>40522</c:v>
                </c:pt>
                <c:pt idx="76">
                  <c:v>40525</c:v>
                </c:pt>
                <c:pt idx="77">
                  <c:v>40526</c:v>
                </c:pt>
                <c:pt idx="78">
                  <c:v>40527</c:v>
                </c:pt>
                <c:pt idx="79">
                  <c:v>40528</c:v>
                </c:pt>
                <c:pt idx="80">
                  <c:v>40529</c:v>
                </c:pt>
                <c:pt idx="81">
                  <c:v>40532</c:v>
                </c:pt>
                <c:pt idx="82">
                  <c:v>40533</c:v>
                </c:pt>
                <c:pt idx="83">
                  <c:v>40534</c:v>
                </c:pt>
                <c:pt idx="84">
                  <c:v>40535</c:v>
                </c:pt>
                <c:pt idx="85">
                  <c:v>40536</c:v>
                </c:pt>
                <c:pt idx="86">
                  <c:v>40539</c:v>
                </c:pt>
                <c:pt idx="87">
                  <c:v>40540</c:v>
                </c:pt>
                <c:pt idx="88">
                  <c:v>40541</c:v>
                </c:pt>
                <c:pt idx="89">
                  <c:v>40542</c:v>
                </c:pt>
                <c:pt idx="90">
                  <c:v>40543</c:v>
                </c:pt>
                <c:pt idx="91">
                  <c:v>40546</c:v>
                </c:pt>
                <c:pt idx="92">
                  <c:v>40547</c:v>
                </c:pt>
                <c:pt idx="93">
                  <c:v>40548</c:v>
                </c:pt>
                <c:pt idx="94">
                  <c:v>40549</c:v>
                </c:pt>
                <c:pt idx="95">
                  <c:v>40550</c:v>
                </c:pt>
                <c:pt idx="96">
                  <c:v>40553</c:v>
                </c:pt>
                <c:pt idx="97">
                  <c:v>40554</c:v>
                </c:pt>
                <c:pt idx="98">
                  <c:v>40555</c:v>
                </c:pt>
                <c:pt idx="99">
                  <c:v>40556</c:v>
                </c:pt>
                <c:pt idx="100">
                  <c:v>40557</c:v>
                </c:pt>
                <c:pt idx="101">
                  <c:v>40560</c:v>
                </c:pt>
                <c:pt idx="102">
                  <c:v>40561</c:v>
                </c:pt>
                <c:pt idx="103">
                  <c:v>40562</c:v>
                </c:pt>
                <c:pt idx="104">
                  <c:v>40563</c:v>
                </c:pt>
                <c:pt idx="105">
                  <c:v>40564</c:v>
                </c:pt>
                <c:pt idx="106">
                  <c:v>40567</c:v>
                </c:pt>
                <c:pt idx="107">
                  <c:v>40568</c:v>
                </c:pt>
                <c:pt idx="108">
                  <c:v>40569</c:v>
                </c:pt>
                <c:pt idx="109">
                  <c:v>40570</c:v>
                </c:pt>
                <c:pt idx="110">
                  <c:v>40571</c:v>
                </c:pt>
                <c:pt idx="111">
                  <c:v>40574</c:v>
                </c:pt>
                <c:pt idx="112">
                  <c:v>40575</c:v>
                </c:pt>
                <c:pt idx="113">
                  <c:v>40576</c:v>
                </c:pt>
                <c:pt idx="114">
                  <c:v>40577</c:v>
                </c:pt>
                <c:pt idx="115">
                  <c:v>40578</c:v>
                </c:pt>
                <c:pt idx="116">
                  <c:v>40581</c:v>
                </c:pt>
                <c:pt idx="117">
                  <c:v>40582</c:v>
                </c:pt>
                <c:pt idx="118">
                  <c:v>40583</c:v>
                </c:pt>
                <c:pt idx="119">
                  <c:v>40584</c:v>
                </c:pt>
                <c:pt idx="120">
                  <c:v>40585</c:v>
                </c:pt>
                <c:pt idx="121">
                  <c:v>40588</c:v>
                </c:pt>
                <c:pt idx="122">
                  <c:v>40589</c:v>
                </c:pt>
                <c:pt idx="123">
                  <c:v>40590</c:v>
                </c:pt>
                <c:pt idx="124">
                  <c:v>40591</c:v>
                </c:pt>
                <c:pt idx="125">
                  <c:v>40592</c:v>
                </c:pt>
                <c:pt idx="126">
                  <c:v>40595</c:v>
                </c:pt>
                <c:pt idx="127">
                  <c:v>40596</c:v>
                </c:pt>
                <c:pt idx="128">
                  <c:v>40597</c:v>
                </c:pt>
                <c:pt idx="129">
                  <c:v>40598</c:v>
                </c:pt>
                <c:pt idx="130">
                  <c:v>40599</c:v>
                </c:pt>
                <c:pt idx="131">
                  <c:v>40602</c:v>
                </c:pt>
                <c:pt idx="132">
                  <c:v>40603</c:v>
                </c:pt>
                <c:pt idx="133">
                  <c:v>40604</c:v>
                </c:pt>
                <c:pt idx="134">
                  <c:v>40605</c:v>
                </c:pt>
                <c:pt idx="135">
                  <c:v>40606</c:v>
                </c:pt>
                <c:pt idx="136">
                  <c:v>40609</c:v>
                </c:pt>
                <c:pt idx="137">
                  <c:v>40610</c:v>
                </c:pt>
                <c:pt idx="138">
                  <c:v>40611</c:v>
                </c:pt>
                <c:pt idx="139">
                  <c:v>40612</c:v>
                </c:pt>
                <c:pt idx="140">
                  <c:v>40613</c:v>
                </c:pt>
                <c:pt idx="141">
                  <c:v>40616</c:v>
                </c:pt>
                <c:pt idx="142">
                  <c:v>40617</c:v>
                </c:pt>
                <c:pt idx="143">
                  <c:v>40618</c:v>
                </c:pt>
                <c:pt idx="144">
                  <c:v>40619</c:v>
                </c:pt>
                <c:pt idx="145">
                  <c:v>40620</c:v>
                </c:pt>
                <c:pt idx="146">
                  <c:v>40623</c:v>
                </c:pt>
                <c:pt idx="147">
                  <c:v>40624</c:v>
                </c:pt>
                <c:pt idx="148">
                  <c:v>40625</c:v>
                </c:pt>
                <c:pt idx="149">
                  <c:v>40626</c:v>
                </c:pt>
                <c:pt idx="150">
                  <c:v>40627</c:v>
                </c:pt>
                <c:pt idx="151">
                  <c:v>40630</c:v>
                </c:pt>
                <c:pt idx="152">
                  <c:v>40631</c:v>
                </c:pt>
                <c:pt idx="153">
                  <c:v>40632</c:v>
                </c:pt>
                <c:pt idx="154">
                  <c:v>40633</c:v>
                </c:pt>
                <c:pt idx="155">
                  <c:v>40634</c:v>
                </c:pt>
                <c:pt idx="156">
                  <c:v>40637</c:v>
                </c:pt>
                <c:pt idx="157">
                  <c:v>40638</c:v>
                </c:pt>
                <c:pt idx="158">
                  <c:v>40639</c:v>
                </c:pt>
                <c:pt idx="159">
                  <c:v>40640</c:v>
                </c:pt>
                <c:pt idx="160">
                  <c:v>40641</c:v>
                </c:pt>
                <c:pt idx="161">
                  <c:v>40644</c:v>
                </c:pt>
                <c:pt idx="162">
                  <c:v>40645</c:v>
                </c:pt>
                <c:pt idx="163">
                  <c:v>40646</c:v>
                </c:pt>
                <c:pt idx="164">
                  <c:v>40647</c:v>
                </c:pt>
                <c:pt idx="165">
                  <c:v>40648</c:v>
                </c:pt>
                <c:pt idx="166">
                  <c:v>40651</c:v>
                </c:pt>
                <c:pt idx="167">
                  <c:v>40652</c:v>
                </c:pt>
                <c:pt idx="168">
                  <c:v>40653</c:v>
                </c:pt>
                <c:pt idx="169">
                  <c:v>40654</c:v>
                </c:pt>
                <c:pt idx="170">
                  <c:v>40655</c:v>
                </c:pt>
                <c:pt idx="171">
                  <c:v>40658</c:v>
                </c:pt>
                <c:pt idx="172">
                  <c:v>40659</c:v>
                </c:pt>
                <c:pt idx="173">
                  <c:v>40660</c:v>
                </c:pt>
                <c:pt idx="174">
                  <c:v>40661</c:v>
                </c:pt>
                <c:pt idx="175">
                  <c:v>40662</c:v>
                </c:pt>
                <c:pt idx="176">
                  <c:v>40665</c:v>
                </c:pt>
                <c:pt idx="177">
                  <c:v>40666</c:v>
                </c:pt>
                <c:pt idx="178">
                  <c:v>40667</c:v>
                </c:pt>
                <c:pt idx="179">
                  <c:v>40668</c:v>
                </c:pt>
                <c:pt idx="180">
                  <c:v>40669</c:v>
                </c:pt>
                <c:pt idx="181">
                  <c:v>40672</c:v>
                </c:pt>
                <c:pt idx="182">
                  <c:v>40673</c:v>
                </c:pt>
                <c:pt idx="183">
                  <c:v>40674</c:v>
                </c:pt>
                <c:pt idx="184">
                  <c:v>40675</c:v>
                </c:pt>
                <c:pt idx="185">
                  <c:v>40676</c:v>
                </c:pt>
                <c:pt idx="186">
                  <c:v>40679</c:v>
                </c:pt>
                <c:pt idx="187">
                  <c:v>40680</c:v>
                </c:pt>
                <c:pt idx="188">
                  <c:v>40681</c:v>
                </c:pt>
                <c:pt idx="189">
                  <c:v>40682</c:v>
                </c:pt>
                <c:pt idx="190">
                  <c:v>40683</c:v>
                </c:pt>
                <c:pt idx="191">
                  <c:v>40686</c:v>
                </c:pt>
                <c:pt idx="192">
                  <c:v>40687</c:v>
                </c:pt>
                <c:pt idx="193">
                  <c:v>40688</c:v>
                </c:pt>
                <c:pt idx="194">
                  <c:v>40689</c:v>
                </c:pt>
                <c:pt idx="195">
                  <c:v>40690</c:v>
                </c:pt>
                <c:pt idx="196">
                  <c:v>40693</c:v>
                </c:pt>
                <c:pt idx="197">
                  <c:v>40694</c:v>
                </c:pt>
                <c:pt idx="198">
                  <c:v>40695</c:v>
                </c:pt>
                <c:pt idx="199">
                  <c:v>40696</c:v>
                </c:pt>
                <c:pt idx="200">
                  <c:v>40697</c:v>
                </c:pt>
                <c:pt idx="201">
                  <c:v>40700</c:v>
                </c:pt>
                <c:pt idx="202">
                  <c:v>40701</c:v>
                </c:pt>
                <c:pt idx="203">
                  <c:v>40702</c:v>
                </c:pt>
                <c:pt idx="204">
                  <c:v>40703</c:v>
                </c:pt>
                <c:pt idx="205">
                  <c:v>40704</c:v>
                </c:pt>
                <c:pt idx="206">
                  <c:v>40707</c:v>
                </c:pt>
                <c:pt idx="207">
                  <c:v>40708</c:v>
                </c:pt>
                <c:pt idx="208">
                  <c:v>40709</c:v>
                </c:pt>
                <c:pt idx="209">
                  <c:v>40710</c:v>
                </c:pt>
                <c:pt idx="210">
                  <c:v>40711</c:v>
                </c:pt>
                <c:pt idx="211">
                  <c:v>40714</c:v>
                </c:pt>
                <c:pt idx="212">
                  <c:v>40715</c:v>
                </c:pt>
                <c:pt idx="213">
                  <c:v>40716</c:v>
                </c:pt>
                <c:pt idx="214">
                  <c:v>40717</c:v>
                </c:pt>
                <c:pt idx="215">
                  <c:v>40718</c:v>
                </c:pt>
                <c:pt idx="216">
                  <c:v>40721</c:v>
                </c:pt>
                <c:pt idx="217">
                  <c:v>40722</c:v>
                </c:pt>
                <c:pt idx="218">
                  <c:v>40723</c:v>
                </c:pt>
                <c:pt idx="219">
                  <c:v>40724</c:v>
                </c:pt>
                <c:pt idx="220">
                  <c:v>40725</c:v>
                </c:pt>
                <c:pt idx="221">
                  <c:v>40728</c:v>
                </c:pt>
                <c:pt idx="222">
                  <c:v>40729</c:v>
                </c:pt>
                <c:pt idx="223">
                  <c:v>40730</c:v>
                </c:pt>
                <c:pt idx="224">
                  <c:v>40731</c:v>
                </c:pt>
                <c:pt idx="225">
                  <c:v>40732</c:v>
                </c:pt>
                <c:pt idx="226">
                  <c:v>40735</c:v>
                </c:pt>
                <c:pt idx="227">
                  <c:v>40736</c:v>
                </c:pt>
                <c:pt idx="228">
                  <c:v>40737</c:v>
                </c:pt>
                <c:pt idx="229">
                  <c:v>40738</c:v>
                </c:pt>
                <c:pt idx="230">
                  <c:v>40739</c:v>
                </c:pt>
                <c:pt idx="231">
                  <c:v>40742</c:v>
                </c:pt>
                <c:pt idx="232">
                  <c:v>40743</c:v>
                </c:pt>
                <c:pt idx="233">
                  <c:v>40744</c:v>
                </c:pt>
                <c:pt idx="234">
                  <c:v>40745</c:v>
                </c:pt>
                <c:pt idx="235">
                  <c:v>40746</c:v>
                </c:pt>
                <c:pt idx="236">
                  <c:v>40749</c:v>
                </c:pt>
                <c:pt idx="237">
                  <c:v>40750</c:v>
                </c:pt>
                <c:pt idx="238">
                  <c:v>40751</c:v>
                </c:pt>
                <c:pt idx="239">
                  <c:v>40752</c:v>
                </c:pt>
                <c:pt idx="240">
                  <c:v>40753</c:v>
                </c:pt>
                <c:pt idx="241">
                  <c:v>40756</c:v>
                </c:pt>
                <c:pt idx="242">
                  <c:v>40757</c:v>
                </c:pt>
                <c:pt idx="243">
                  <c:v>40758</c:v>
                </c:pt>
                <c:pt idx="244">
                  <c:v>40759</c:v>
                </c:pt>
                <c:pt idx="245">
                  <c:v>40760</c:v>
                </c:pt>
                <c:pt idx="246">
                  <c:v>40763</c:v>
                </c:pt>
                <c:pt idx="247">
                  <c:v>40764</c:v>
                </c:pt>
                <c:pt idx="248">
                  <c:v>40765</c:v>
                </c:pt>
                <c:pt idx="249">
                  <c:v>40766</c:v>
                </c:pt>
                <c:pt idx="250">
                  <c:v>40767</c:v>
                </c:pt>
                <c:pt idx="251">
                  <c:v>40770</c:v>
                </c:pt>
                <c:pt idx="252">
                  <c:v>40771</c:v>
                </c:pt>
                <c:pt idx="253">
                  <c:v>40772</c:v>
                </c:pt>
                <c:pt idx="254">
                  <c:v>40773</c:v>
                </c:pt>
                <c:pt idx="255">
                  <c:v>40774</c:v>
                </c:pt>
                <c:pt idx="256">
                  <c:v>40777</c:v>
                </c:pt>
                <c:pt idx="257">
                  <c:v>40778</c:v>
                </c:pt>
                <c:pt idx="258">
                  <c:v>40779</c:v>
                </c:pt>
                <c:pt idx="259">
                  <c:v>40780</c:v>
                </c:pt>
                <c:pt idx="260">
                  <c:v>40781</c:v>
                </c:pt>
                <c:pt idx="261">
                  <c:v>40784</c:v>
                </c:pt>
                <c:pt idx="262">
                  <c:v>40785</c:v>
                </c:pt>
                <c:pt idx="263">
                  <c:v>40786</c:v>
                </c:pt>
                <c:pt idx="264">
                  <c:v>40787</c:v>
                </c:pt>
                <c:pt idx="265">
                  <c:v>40788</c:v>
                </c:pt>
                <c:pt idx="266">
                  <c:v>40791</c:v>
                </c:pt>
                <c:pt idx="267">
                  <c:v>40792</c:v>
                </c:pt>
                <c:pt idx="268">
                  <c:v>40793</c:v>
                </c:pt>
                <c:pt idx="269">
                  <c:v>40794</c:v>
                </c:pt>
                <c:pt idx="270">
                  <c:v>40795</c:v>
                </c:pt>
                <c:pt idx="271">
                  <c:v>40798</c:v>
                </c:pt>
                <c:pt idx="272">
                  <c:v>40799</c:v>
                </c:pt>
                <c:pt idx="273">
                  <c:v>40800</c:v>
                </c:pt>
                <c:pt idx="274">
                  <c:v>40801</c:v>
                </c:pt>
                <c:pt idx="275">
                  <c:v>40802</c:v>
                </c:pt>
                <c:pt idx="276">
                  <c:v>40805</c:v>
                </c:pt>
                <c:pt idx="277">
                  <c:v>40806</c:v>
                </c:pt>
                <c:pt idx="278">
                  <c:v>40807</c:v>
                </c:pt>
                <c:pt idx="279">
                  <c:v>40808</c:v>
                </c:pt>
                <c:pt idx="280">
                  <c:v>40809</c:v>
                </c:pt>
                <c:pt idx="281">
                  <c:v>40812</c:v>
                </c:pt>
                <c:pt idx="282">
                  <c:v>40813</c:v>
                </c:pt>
                <c:pt idx="283">
                  <c:v>40814</c:v>
                </c:pt>
                <c:pt idx="284">
                  <c:v>40815</c:v>
                </c:pt>
                <c:pt idx="285">
                  <c:v>40816</c:v>
                </c:pt>
                <c:pt idx="286">
                  <c:v>40819</c:v>
                </c:pt>
                <c:pt idx="287">
                  <c:v>40820</c:v>
                </c:pt>
                <c:pt idx="288">
                  <c:v>40821</c:v>
                </c:pt>
                <c:pt idx="289">
                  <c:v>40822</c:v>
                </c:pt>
                <c:pt idx="290">
                  <c:v>40823</c:v>
                </c:pt>
                <c:pt idx="291">
                  <c:v>40826</c:v>
                </c:pt>
                <c:pt idx="292">
                  <c:v>40827</c:v>
                </c:pt>
                <c:pt idx="293">
                  <c:v>40828</c:v>
                </c:pt>
                <c:pt idx="294">
                  <c:v>40829</c:v>
                </c:pt>
                <c:pt idx="295">
                  <c:v>40830</c:v>
                </c:pt>
                <c:pt idx="296">
                  <c:v>40833</c:v>
                </c:pt>
                <c:pt idx="297">
                  <c:v>40834</c:v>
                </c:pt>
                <c:pt idx="298">
                  <c:v>40835</c:v>
                </c:pt>
                <c:pt idx="299">
                  <c:v>40836</c:v>
                </c:pt>
                <c:pt idx="300">
                  <c:v>40837</c:v>
                </c:pt>
                <c:pt idx="301">
                  <c:v>40840</c:v>
                </c:pt>
                <c:pt idx="302">
                  <c:v>40841</c:v>
                </c:pt>
                <c:pt idx="303">
                  <c:v>40842</c:v>
                </c:pt>
                <c:pt idx="304">
                  <c:v>40843</c:v>
                </c:pt>
                <c:pt idx="305">
                  <c:v>40844</c:v>
                </c:pt>
                <c:pt idx="306">
                  <c:v>40847</c:v>
                </c:pt>
                <c:pt idx="307">
                  <c:v>40848</c:v>
                </c:pt>
                <c:pt idx="308">
                  <c:v>40849</c:v>
                </c:pt>
                <c:pt idx="309">
                  <c:v>40850</c:v>
                </c:pt>
                <c:pt idx="310">
                  <c:v>40851</c:v>
                </c:pt>
                <c:pt idx="311">
                  <c:v>40854</c:v>
                </c:pt>
                <c:pt idx="312">
                  <c:v>40855</c:v>
                </c:pt>
                <c:pt idx="313">
                  <c:v>40856</c:v>
                </c:pt>
                <c:pt idx="314">
                  <c:v>40857</c:v>
                </c:pt>
                <c:pt idx="315">
                  <c:v>40858</c:v>
                </c:pt>
                <c:pt idx="316">
                  <c:v>40861</c:v>
                </c:pt>
                <c:pt idx="317">
                  <c:v>40862</c:v>
                </c:pt>
                <c:pt idx="318">
                  <c:v>40863</c:v>
                </c:pt>
                <c:pt idx="319">
                  <c:v>40864</c:v>
                </c:pt>
                <c:pt idx="320">
                  <c:v>40865</c:v>
                </c:pt>
                <c:pt idx="321">
                  <c:v>40868</c:v>
                </c:pt>
                <c:pt idx="322">
                  <c:v>40869</c:v>
                </c:pt>
                <c:pt idx="323">
                  <c:v>40870</c:v>
                </c:pt>
                <c:pt idx="324">
                  <c:v>40871</c:v>
                </c:pt>
                <c:pt idx="325">
                  <c:v>40872</c:v>
                </c:pt>
                <c:pt idx="326">
                  <c:v>40875</c:v>
                </c:pt>
                <c:pt idx="327">
                  <c:v>40876</c:v>
                </c:pt>
                <c:pt idx="328">
                  <c:v>40877</c:v>
                </c:pt>
                <c:pt idx="329">
                  <c:v>40878</c:v>
                </c:pt>
                <c:pt idx="330">
                  <c:v>40879</c:v>
                </c:pt>
                <c:pt idx="331">
                  <c:v>40882</c:v>
                </c:pt>
                <c:pt idx="332">
                  <c:v>40883</c:v>
                </c:pt>
                <c:pt idx="333">
                  <c:v>40884</c:v>
                </c:pt>
                <c:pt idx="334">
                  <c:v>40885</c:v>
                </c:pt>
                <c:pt idx="335">
                  <c:v>40886</c:v>
                </c:pt>
                <c:pt idx="336">
                  <c:v>40889</c:v>
                </c:pt>
                <c:pt idx="337">
                  <c:v>40890</c:v>
                </c:pt>
                <c:pt idx="338">
                  <c:v>40891</c:v>
                </c:pt>
                <c:pt idx="339">
                  <c:v>40892</c:v>
                </c:pt>
                <c:pt idx="340">
                  <c:v>40893</c:v>
                </c:pt>
                <c:pt idx="341">
                  <c:v>40896</c:v>
                </c:pt>
                <c:pt idx="342">
                  <c:v>40897</c:v>
                </c:pt>
                <c:pt idx="343">
                  <c:v>40898</c:v>
                </c:pt>
                <c:pt idx="344">
                  <c:v>40899</c:v>
                </c:pt>
                <c:pt idx="345">
                  <c:v>40900</c:v>
                </c:pt>
                <c:pt idx="346">
                  <c:v>40904</c:v>
                </c:pt>
                <c:pt idx="347">
                  <c:v>40905</c:v>
                </c:pt>
                <c:pt idx="348">
                  <c:v>40906</c:v>
                </c:pt>
                <c:pt idx="349">
                  <c:v>40907</c:v>
                </c:pt>
                <c:pt idx="350">
                  <c:v>40910</c:v>
                </c:pt>
                <c:pt idx="351">
                  <c:v>40911</c:v>
                </c:pt>
                <c:pt idx="352">
                  <c:v>40912</c:v>
                </c:pt>
              </c:numCache>
            </c:numRef>
          </c:cat>
          <c:val>
            <c:numRef>
              <c:f>Sheet5!$B$2:$B$1650</c:f>
              <c:numCache>
                <c:formatCode>General</c:formatCode>
                <c:ptCount val="1649"/>
                <c:pt idx="0">
                  <c:v>5.85</c:v>
                </c:pt>
                <c:pt idx="1">
                  <c:v>5.0199999999999996</c:v>
                </c:pt>
                <c:pt idx="2">
                  <c:v>2.56</c:v>
                </c:pt>
                <c:pt idx="3">
                  <c:v>3.8</c:v>
                </c:pt>
                <c:pt idx="4">
                  <c:v>3.75</c:v>
                </c:pt>
                <c:pt idx="5">
                  <c:v>3.27</c:v>
                </c:pt>
                <c:pt idx="6">
                  <c:v>2.94</c:v>
                </c:pt>
                <c:pt idx="7">
                  <c:v>4.78</c:v>
                </c:pt>
                <c:pt idx="8">
                  <c:v>4.18</c:v>
                </c:pt>
                <c:pt idx="9">
                  <c:v>2.2799999999999998</c:v>
                </c:pt>
                <c:pt idx="10">
                  <c:v>3.46</c:v>
                </c:pt>
                <c:pt idx="11">
                  <c:v>4.1399999999999997</c:v>
                </c:pt>
                <c:pt idx="12">
                  <c:v>3.93</c:v>
                </c:pt>
                <c:pt idx="13">
                  <c:v>4.25</c:v>
                </c:pt>
                <c:pt idx="14">
                  <c:v>3.16</c:v>
                </c:pt>
                <c:pt idx="15">
                  <c:v>2.33</c:v>
                </c:pt>
                <c:pt idx="16">
                  <c:v>4.8899999999999997</c:v>
                </c:pt>
                <c:pt idx="17">
                  <c:v>2.5299999999999998</c:v>
                </c:pt>
                <c:pt idx="18">
                  <c:v>3.12</c:v>
                </c:pt>
                <c:pt idx="19">
                  <c:v>4.4800000000000004</c:v>
                </c:pt>
                <c:pt idx="20">
                  <c:v>4.95</c:v>
                </c:pt>
                <c:pt idx="21">
                  <c:v>3.75</c:v>
                </c:pt>
                <c:pt idx="22">
                  <c:v>5.05</c:v>
                </c:pt>
                <c:pt idx="23">
                  <c:v>6.34</c:v>
                </c:pt>
                <c:pt idx="24">
                  <c:v>5.98</c:v>
                </c:pt>
                <c:pt idx="25">
                  <c:v>4.9000000000000004</c:v>
                </c:pt>
                <c:pt idx="26">
                  <c:v>4.53</c:v>
                </c:pt>
                <c:pt idx="27">
                  <c:v>5.72</c:v>
                </c:pt>
                <c:pt idx="28">
                  <c:v>4.5199999999999996</c:v>
                </c:pt>
                <c:pt idx="29">
                  <c:v>2.35</c:v>
                </c:pt>
                <c:pt idx="30">
                  <c:v>6.48</c:v>
                </c:pt>
                <c:pt idx="31">
                  <c:v>3.45</c:v>
                </c:pt>
                <c:pt idx="32">
                  <c:v>4.9000000000000004</c:v>
                </c:pt>
                <c:pt idx="33">
                  <c:v>4.3899999999999997</c:v>
                </c:pt>
                <c:pt idx="34">
                  <c:v>3.5</c:v>
                </c:pt>
                <c:pt idx="35">
                  <c:v>2.92</c:v>
                </c:pt>
                <c:pt idx="36">
                  <c:v>6.51</c:v>
                </c:pt>
                <c:pt idx="37">
                  <c:v>1.1000000000000001</c:v>
                </c:pt>
                <c:pt idx="38">
                  <c:v>5.26</c:v>
                </c:pt>
                <c:pt idx="39">
                  <c:v>2.09</c:v>
                </c:pt>
                <c:pt idx="40">
                  <c:v>4.2</c:v>
                </c:pt>
                <c:pt idx="41">
                  <c:v>3.18</c:v>
                </c:pt>
                <c:pt idx="42">
                  <c:v>4.17</c:v>
                </c:pt>
                <c:pt idx="43">
                  <c:v>4.38</c:v>
                </c:pt>
                <c:pt idx="44">
                  <c:v>3.71</c:v>
                </c:pt>
                <c:pt idx="45">
                  <c:v>4.1199999999999992</c:v>
                </c:pt>
                <c:pt idx="46">
                  <c:v>4.68</c:v>
                </c:pt>
                <c:pt idx="47">
                  <c:v>4.5199999999999996</c:v>
                </c:pt>
                <c:pt idx="48">
                  <c:v>4.04</c:v>
                </c:pt>
                <c:pt idx="49">
                  <c:v>4.18</c:v>
                </c:pt>
                <c:pt idx="50">
                  <c:v>4.49</c:v>
                </c:pt>
                <c:pt idx="51">
                  <c:v>3.98</c:v>
                </c:pt>
                <c:pt idx="52">
                  <c:v>2.92</c:v>
                </c:pt>
                <c:pt idx="53">
                  <c:v>4.55</c:v>
                </c:pt>
                <c:pt idx="54">
                  <c:v>3.1</c:v>
                </c:pt>
                <c:pt idx="55">
                  <c:v>2.2999999999999998</c:v>
                </c:pt>
                <c:pt idx="56">
                  <c:v>3.03</c:v>
                </c:pt>
                <c:pt idx="57">
                  <c:v>4.0599999999999996</c:v>
                </c:pt>
                <c:pt idx="58">
                  <c:v>4.0599999999999996</c:v>
                </c:pt>
                <c:pt idx="59">
                  <c:v>4.1599999999999993</c:v>
                </c:pt>
                <c:pt idx="60">
                  <c:v>2.97</c:v>
                </c:pt>
                <c:pt idx="61">
                  <c:v>2.4300000000000002</c:v>
                </c:pt>
                <c:pt idx="62">
                  <c:v>2.83</c:v>
                </c:pt>
                <c:pt idx="63">
                  <c:v>6.09</c:v>
                </c:pt>
                <c:pt idx="64">
                  <c:v>3.85</c:v>
                </c:pt>
                <c:pt idx="65">
                  <c:v>3.29</c:v>
                </c:pt>
                <c:pt idx="66">
                  <c:v>4.72</c:v>
                </c:pt>
                <c:pt idx="67">
                  <c:v>2.2200000000000002</c:v>
                </c:pt>
                <c:pt idx="68">
                  <c:v>6.3199999999999994</c:v>
                </c:pt>
                <c:pt idx="69">
                  <c:v>6</c:v>
                </c:pt>
                <c:pt idx="70">
                  <c:v>5.75</c:v>
                </c:pt>
                <c:pt idx="71">
                  <c:v>4.45</c:v>
                </c:pt>
                <c:pt idx="72">
                  <c:v>3.99</c:v>
                </c:pt>
                <c:pt idx="73">
                  <c:v>4.47</c:v>
                </c:pt>
                <c:pt idx="74">
                  <c:v>3.45</c:v>
                </c:pt>
                <c:pt idx="75">
                  <c:v>2.75</c:v>
                </c:pt>
                <c:pt idx="76">
                  <c:v>2.88</c:v>
                </c:pt>
                <c:pt idx="77">
                  <c:v>3.48</c:v>
                </c:pt>
                <c:pt idx="78">
                  <c:v>3.84</c:v>
                </c:pt>
                <c:pt idx="79">
                  <c:v>3.12</c:v>
                </c:pt>
                <c:pt idx="80">
                  <c:v>2.86</c:v>
                </c:pt>
                <c:pt idx="81">
                  <c:v>3.2</c:v>
                </c:pt>
                <c:pt idx="82">
                  <c:v>4.33</c:v>
                </c:pt>
                <c:pt idx="83">
                  <c:v>4.54</c:v>
                </c:pt>
                <c:pt idx="84">
                  <c:v>5.08</c:v>
                </c:pt>
                <c:pt idx="85">
                  <c:v>4.53</c:v>
                </c:pt>
                <c:pt idx="86">
                  <c:v>4.53</c:v>
                </c:pt>
                <c:pt idx="87">
                  <c:v>5.22</c:v>
                </c:pt>
                <c:pt idx="88">
                  <c:v>5.17</c:v>
                </c:pt>
                <c:pt idx="89">
                  <c:v>4.21</c:v>
                </c:pt>
                <c:pt idx="90">
                  <c:v>7.8199999999999994</c:v>
                </c:pt>
                <c:pt idx="91">
                  <c:v>7.8199999999999994</c:v>
                </c:pt>
                <c:pt idx="92">
                  <c:v>3.63</c:v>
                </c:pt>
                <c:pt idx="93">
                  <c:v>7.68</c:v>
                </c:pt>
                <c:pt idx="94">
                  <c:v>4.3599999999999994</c:v>
                </c:pt>
                <c:pt idx="95">
                  <c:v>5.07</c:v>
                </c:pt>
                <c:pt idx="96">
                  <c:v>7</c:v>
                </c:pt>
                <c:pt idx="97">
                  <c:v>7.38</c:v>
                </c:pt>
                <c:pt idx="98">
                  <c:v>5.22</c:v>
                </c:pt>
                <c:pt idx="99">
                  <c:v>5.39</c:v>
                </c:pt>
                <c:pt idx="100">
                  <c:v>6.96</c:v>
                </c:pt>
                <c:pt idx="101">
                  <c:v>7.3599999999999994</c:v>
                </c:pt>
                <c:pt idx="102">
                  <c:v>7.47</c:v>
                </c:pt>
                <c:pt idx="103">
                  <c:v>5.97</c:v>
                </c:pt>
                <c:pt idx="104">
                  <c:v>4.7300000000000004</c:v>
                </c:pt>
                <c:pt idx="105">
                  <c:v>6.2</c:v>
                </c:pt>
                <c:pt idx="106">
                  <c:v>4.88</c:v>
                </c:pt>
                <c:pt idx="107">
                  <c:v>4.74</c:v>
                </c:pt>
                <c:pt idx="108">
                  <c:v>7.8599999999999994</c:v>
                </c:pt>
                <c:pt idx="109">
                  <c:v>5.25</c:v>
                </c:pt>
                <c:pt idx="110">
                  <c:v>7.3199999999999994</c:v>
                </c:pt>
                <c:pt idx="111">
                  <c:v>8.01</c:v>
                </c:pt>
                <c:pt idx="112">
                  <c:v>7.53</c:v>
                </c:pt>
                <c:pt idx="113">
                  <c:v>7.6499999999999986</c:v>
                </c:pt>
                <c:pt idx="114">
                  <c:v>6.78</c:v>
                </c:pt>
                <c:pt idx="115">
                  <c:v>5.08</c:v>
                </c:pt>
                <c:pt idx="116">
                  <c:v>4.79</c:v>
                </c:pt>
                <c:pt idx="117">
                  <c:v>6.49</c:v>
                </c:pt>
                <c:pt idx="118">
                  <c:v>6.78</c:v>
                </c:pt>
                <c:pt idx="119">
                  <c:v>5.79</c:v>
                </c:pt>
                <c:pt idx="120">
                  <c:v>5.1599999999999993</c:v>
                </c:pt>
                <c:pt idx="121">
                  <c:v>7.88</c:v>
                </c:pt>
                <c:pt idx="122">
                  <c:v>4.53</c:v>
                </c:pt>
                <c:pt idx="123">
                  <c:v>8.4600000000000026</c:v>
                </c:pt>
                <c:pt idx="124">
                  <c:v>5.3</c:v>
                </c:pt>
                <c:pt idx="125">
                  <c:v>5.97</c:v>
                </c:pt>
                <c:pt idx="126">
                  <c:v>5.54</c:v>
                </c:pt>
                <c:pt idx="127">
                  <c:v>4.63</c:v>
                </c:pt>
                <c:pt idx="128">
                  <c:v>10.130000000000001</c:v>
                </c:pt>
                <c:pt idx="129">
                  <c:v>-0.42</c:v>
                </c:pt>
                <c:pt idx="130">
                  <c:v>6.7</c:v>
                </c:pt>
                <c:pt idx="131">
                  <c:v>6.09</c:v>
                </c:pt>
                <c:pt idx="132">
                  <c:v>12.48</c:v>
                </c:pt>
                <c:pt idx="133">
                  <c:v>9.31</c:v>
                </c:pt>
                <c:pt idx="134">
                  <c:v>8.77</c:v>
                </c:pt>
                <c:pt idx="135">
                  <c:v>8.68</c:v>
                </c:pt>
                <c:pt idx="136">
                  <c:v>6.18</c:v>
                </c:pt>
                <c:pt idx="137">
                  <c:v>6.1499999999999986</c:v>
                </c:pt>
                <c:pt idx="138">
                  <c:v>9.83</c:v>
                </c:pt>
                <c:pt idx="139">
                  <c:v>7.55</c:v>
                </c:pt>
                <c:pt idx="140">
                  <c:v>7.44</c:v>
                </c:pt>
                <c:pt idx="141">
                  <c:v>10.25</c:v>
                </c:pt>
                <c:pt idx="142">
                  <c:v>5.6</c:v>
                </c:pt>
                <c:pt idx="143">
                  <c:v>9.85</c:v>
                </c:pt>
                <c:pt idx="144">
                  <c:v>11.26</c:v>
                </c:pt>
                <c:pt idx="145">
                  <c:v>7.6899999999999986</c:v>
                </c:pt>
                <c:pt idx="146">
                  <c:v>9.5400000000000009</c:v>
                </c:pt>
                <c:pt idx="147">
                  <c:v>11.52</c:v>
                </c:pt>
                <c:pt idx="148">
                  <c:v>9.5500000000000007</c:v>
                </c:pt>
                <c:pt idx="149">
                  <c:v>9.76</c:v>
                </c:pt>
                <c:pt idx="150">
                  <c:v>10</c:v>
                </c:pt>
                <c:pt idx="151">
                  <c:v>9.27</c:v>
                </c:pt>
                <c:pt idx="152">
                  <c:v>10.98</c:v>
                </c:pt>
                <c:pt idx="153">
                  <c:v>9.84</c:v>
                </c:pt>
                <c:pt idx="154">
                  <c:v>11.39</c:v>
                </c:pt>
                <c:pt idx="155">
                  <c:v>11.76</c:v>
                </c:pt>
                <c:pt idx="156">
                  <c:v>12.45</c:v>
                </c:pt>
                <c:pt idx="157">
                  <c:v>12.12</c:v>
                </c:pt>
                <c:pt idx="158">
                  <c:v>10.91</c:v>
                </c:pt>
                <c:pt idx="159">
                  <c:v>10.98</c:v>
                </c:pt>
                <c:pt idx="160">
                  <c:v>13.08</c:v>
                </c:pt>
                <c:pt idx="161">
                  <c:v>8.33</c:v>
                </c:pt>
                <c:pt idx="162">
                  <c:v>6.89</c:v>
                </c:pt>
                <c:pt idx="163">
                  <c:v>11.59</c:v>
                </c:pt>
                <c:pt idx="164">
                  <c:v>10.42</c:v>
                </c:pt>
                <c:pt idx="165">
                  <c:v>11.98</c:v>
                </c:pt>
                <c:pt idx="166">
                  <c:v>9.6399999999999988</c:v>
                </c:pt>
                <c:pt idx="167">
                  <c:v>10.93</c:v>
                </c:pt>
                <c:pt idx="168">
                  <c:v>10.72</c:v>
                </c:pt>
                <c:pt idx="169">
                  <c:v>9.6399999999999988</c:v>
                </c:pt>
                <c:pt idx="170">
                  <c:v>9.77</c:v>
                </c:pt>
                <c:pt idx="171">
                  <c:v>8.92</c:v>
                </c:pt>
                <c:pt idx="172">
                  <c:v>8.98</c:v>
                </c:pt>
                <c:pt idx="173">
                  <c:v>10.49</c:v>
                </c:pt>
                <c:pt idx="174">
                  <c:v>8.57</c:v>
                </c:pt>
                <c:pt idx="175">
                  <c:v>10.06</c:v>
                </c:pt>
                <c:pt idx="176">
                  <c:v>8.93</c:v>
                </c:pt>
                <c:pt idx="177">
                  <c:v>6.88</c:v>
                </c:pt>
                <c:pt idx="178">
                  <c:v>7.1199999999999992</c:v>
                </c:pt>
                <c:pt idx="179">
                  <c:v>-2.0699999999999998</c:v>
                </c:pt>
                <c:pt idx="180">
                  <c:v>9.43</c:v>
                </c:pt>
                <c:pt idx="181">
                  <c:v>13.43</c:v>
                </c:pt>
                <c:pt idx="182">
                  <c:v>12.05</c:v>
                </c:pt>
                <c:pt idx="183">
                  <c:v>4.59</c:v>
                </c:pt>
                <c:pt idx="184">
                  <c:v>9.81</c:v>
                </c:pt>
                <c:pt idx="185">
                  <c:v>9.2800000000000011</c:v>
                </c:pt>
                <c:pt idx="186">
                  <c:v>6.81</c:v>
                </c:pt>
                <c:pt idx="187">
                  <c:v>6.59</c:v>
                </c:pt>
                <c:pt idx="188">
                  <c:v>8.5400000000000009</c:v>
                </c:pt>
                <c:pt idx="189">
                  <c:v>7.29</c:v>
                </c:pt>
                <c:pt idx="190">
                  <c:v>8.77</c:v>
                </c:pt>
                <c:pt idx="191">
                  <c:v>8.5</c:v>
                </c:pt>
                <c:pt idx="192">
                  <c:v>9.0400000000000009</c:v>
                </c:pt>
                <c:pt idx="193">
                  <c:v>10.73</c:v>
                </c:pt>
                <c:pt idx="194">
                  <c:v>9.86</c:v>
                </c:pt>
                <c:pt idx="195">
                  <c:v>8.34</c:v>
                </c:pt>
                <c:pt idx="196">
                  <c:v>9.1399999999999988</c:v>
                </c:pt>
                <c:pt idx="197">
                  <c:v>9.56</c:v>
                </c:pt>
                <c:pt idx="198">
                  <c:v>6.6199999999999992</c:v>
                </c:pt>
                <c:pt idx="199">
                  <c:v>9.3700000000000028</c:v>
                </c:pt>
                <c:pt idx="200">
                  <c:v>9.82</c:v>
                </c:pt>
                <c:pt idx="201">
                  <c:v>7.93</c:v>
                </c:pt>
                <c:pt idx="202">
                  <c:v>11.54</c:v>
                </c:pt>
                <c:pt idx="203">
                  <c:v>10.56</c:v>
                </c:pt>
                <c:pt idx="204">
                  <c:v>10.25</c:v>
                </c:pt>
                <c:pt idx="205">
                  <c:v>8.6399999999999988</c:v>
                </c:pt>
                <c:pt idx="206">
                  <c:v>10.11</c:v>
                </c:pt>
                <c:pt idx="207">
                  <c:v>11</c:v>
                </c:pt>
                <c:pt idx="208">
                  <c:v>5.46</c:v>
                </c:pt>
                <c:pt idx="209">
                  <c:v>9.89</c:v>
                </c:pt>
                <c:pt idx="210">
                  <c:v>9.18</c:v>
                </c:pt>
                <c:pt idx="211">
                  <c:v>8.7900000000000009</c:v>
                </c:pt>
                <c:pt idx="212">
                  <c:v>5.89</c:v>
                </c:pt>
                <c:pt idx="213">
                  <c:v>10.029999999999999</c:v>
                </c:pt>
                <c:pt idx="214">
                  <c:v>4.92</c:v>
                </c:pt>
                <c:pt idx="215">
                  <c:v>4.2699999999999996</c:v>
                </c:pt>
                <c:pt idx="216">
                  <c:v>8.2299999999999986</c:v>
                </c:pt>
                <c:pt idx="217">
                  <c:v>7.34</c:v>
                </c:pt>
                <c:pt idx="218">
                  <c:v>9.1</c:v>
                </c:pt>
                <c:pt idx="219">
                  <c:v>7.52</c:v>
                </c:pt>
                <c:pt idx="220">
                  <c:v>7.58</c:v>
                </c:pt>
                <c:pt idx="221">
                  <c:v>7.09</c:v>
                </c:pt>
                <c:pt idx="222">
                  <c:v>10.15</c:v>
                </c:pt>
                <c:pt idx="223">
                  <c:v>9.43</c:v>
                </c:pt>
                <c:pt idx="224">
                  <c:v>11.74</c:v>
                </c:pt>
                <c:pt idx="225">
                  <c:v>9.1399999999999988</c:v>
                </c:pt>
                <c:pt idx="226">
                  <c:v>8.4499999999999993</c:v>
                </c:pt>
                <c:pt idx="227">
                  <c:v>10.039999999999999</c:v>
                </c:pt>
                <c:pt idx="228">
                  <c:v>9.2100000000000009</c:v>
                </c:pt>
                <c:pt idx="229">
                  <c:v>8.44</c:v>
                </c:pt>
                <c:pt idx="230">
                  <c:v>7.6899999999999986</c:v>
                </c:pt>
                <c:pt idx="231">
                  <c:v>9.56</c:v>
                </c:pt>
                <c:pt idx="232">
                  <c:v>8.2100000000000009</c:v>
                </c:pt>
                <c:pt idx="233">
                  <c:v>7.84</c:v>
                </c:pt>
                <c:pt idx="234">
                  <c:v>8.9499999999999993</c:v>
                </c:pt>
                <c:pt idx="235">
                  <c:v>8.4600000000000026</c:v>
                </c:pt>
                <c:pt idx="236">
                  <c:v>7.97</c:v>
                </c:pt>
                <c:pt idx="237">
                  <c:v>7.96</c:v>
                </c:pt>
                <c:pt idx="238">
                  <c:v>7.18</c:v>
                </c:pt>
                <c:pt idx="239">
                  <c:v>7.59</c:v>
                </c:pt>
                <c:pt idx="240">
                  <c:v>7.75</c:v>
                </c:pt>
                <c:pt idx="241">
                  <c:v>5.78</c:v>
                </c:pt>
                <c:pt idx="242">
                  <c:v>8.2100000000000009</c:v>
                </c:pt>
                <c:pt idx="243">
                  <c:v>5.76</c:v>
                </c:pt>
                <c:pt idx="244">
                  <c:v>2.38</c:v>
                </c:pt>
                <c:pt idx="245">
                  <c:v>9.120000000000001</c:v>
                </c:pt>
                <c:pt idx="246">
                  <c:v>4.9000000000000004</c:v>
                </c:pt>
                <c:pt idx="247">
                  <c:v>5.55</c:v>
                </c:pt>
                <c:pt idx="248">
                  <c:v>7.4</c:v>
                </c:pt>
                <c:pt idx="249">
                  <c:v>9.17</c:v>
                </c:pt>
                <c:pt idx="250">
                  <c:v>7.52</c:v>
                </c:pt>
                <c:pt idx="251">
                  <c:v>10.119999999999999</c:v>
                </c:pt>
                <c:pt idx="252">
                  <c:v>8.83</c:v>
                </c:pt>
                <c:pt idx="253">
                  <c:v>7.27</c:v>
                </c:pt>
                <c:pt idx="254">
                  <c:v>6.98</c:v>
                </c:pt>
                <c:pt idx="255">
                  <c:v>10.42</c:v>
                </c:pt>
                <c:pt idx="256">
                  <c:v>9.3800000000000008</c:v>
                </c:pt>
                <c:pt idx="257">
                  <c:v>8.84</c:v>
                </c:pt>
                <c:pt idx="258">
                  <c:v>8.56</c:v>
                </c:pt>
                <c:pt idx="259">
                  <c:v>7.5</c:v>
                </c:pt>
                <c:pt idx="260">
                  <c:v>9.1399999999999988</c:v>
                </c:pt>
                <c:pt idx="261">
                  <c:v>8.32</c:v>
                </c:pt>
                <c:pt idx="262">
                  <c:v>11.16</c:v>
                </c:pt>
                <c:pt idx="263">
                  <c:v>9.25</c:v>
                </c:pt>
                <c:pt idx="264">
                  <c:v>9.4600000000000026</c:v>
                </c:pt>
                <c:pt idx="265">
                  <c:v>8.5</c:v>
                </c:pt>
                <c:pt idx="266">
                  <c:v>8.59</c:v>
                </c:pt>
                <c:pt idx="267">
                  <c:v>11.2</c:v>
                </c:pt>
                <c:pt idx="268">
                  <c:v>11.88</c:v>
                </c:pt>
                <c:pt idx="269">
                  <c:v>8.11</c:v>
                </c:pt>
                <c:pt idx="270">
                  <c:v>7.48</c:v>
                </c:pt>
                <c:pt idx="271">
                  <c:v>12.75</c:v>
                </c:pt>
                <c:pt idx="272">
                  <c:v>10.57</c:v>
                </c:pt>
                <c:pt idx="273">
                  <c:v>10.87</c:v>
                </c:pt>
                <c:pt idx="274">
                  <c:v>12.44</c:v>
                </c:pt>
                <c:pt idx="275">
                  <c:v>10.84</c:v>
                </c:pt>
                <c:pt idx="276">
                  <c:v>12.32</c:v>
                </c:pt>
                <c:pt idx="277">
                  <c:v>7.3</c:v>
                </c:pt>
                <c:pt idx="278">
                  <c:v>6.84</c:v>
                </c:pt>
                <c:pt idx="279">
                  <c:v>6.06</c:v>
                </c:pt>
                <c:pt idx="280">
                  <c:v>5.96</c:v>
                </c:pt>
                <c:pt idx="281">
                  <c:v>9.8000000000000007</c:v>
                </c:pt>
                <c:pt idx="282">
                  <c:v>6.29</c:v>
                </c:pt>
                <c:pt idx="283">
                  <c:v>2.85</c:v>
                </c:pt>
                <c:pt idx="284">
                  <c:v>5.58</c:v>
                </c:pt>
                <c:pt idx="285">
                  <c:v>4.22</c:v>
                </c:pt>
                <c:pt idx="286">
                  <c:v>6.06</c:v>
                </c:pt>
                <c:pt idx="287">
                  <c:v>8.09</c:v>
                </c:pt>
                <c:pt idx="288">
                  <c:v>8.7000000000000011</c:v>
                </c:pt>
                <c:pt idx="289">
                  <c:v>9.49</c:v>
                </c:pt>
                <c:pt idx="290">
                  <c:v>7.97</c:v>
                </c:pt>
                <c:pt idx="291">
                  <c:v>9.8000000000000007</c:v>
                </c:pt>
                <c:pt idx="292">
                  <c:v>9.65</c:v>
                </c:pt>
                <c:pt idx="293">
                  <c:v>8.2800000000000011</c:v>
                </c:pt>
                <c:pt idx="294">
                  <c:v>8.76</c:v>
                </c:pt>
                <c:pt idx="295">
                  <c:v>10.96</c:v>
                </c:pt>
                <c:pt idx="296">
                  <c:v>6.04</c:v>
                </c:pt>
                <c:pt idx="297">
                  <c:v>10.67</c:v>
                </c:pt>
                <c:pt idx="298">
                  <c:v>4.22</c:v>
                </c:pt>
                <c:pt idx="299">
                  <c:v>7.1899999999999986</c:v>
                </c:pt>
                <c:pt idx="300">
                  <c:v>7.14</c:v>
                </c:pt>
                <c:pt idx="301">
                  <c:v>7.43</c:v>
                </c:pt>
                <c:pt idx="302">
                  <c:v>5.5</c:v>
                </c:pt>
                <c:pt idx="303">
                  <c:v>3.39</c:v>
                </c:pt>
                <c:pt idx="304">
                  <c:v>7.48</c:v>
                </c:pt>
                <c:pt idx="305">
                  <c:v>4.6899999999999986</c:v>
                </c:pt>
                <c:pt idx="306">
                  <c:v>5.76</c:v>
                </c:pt>
                <c:pt idx="307">
                  <c:v>7.63</c:v>
                </c:pt>
                <c:pt idx="308">
                  <c:v>4.9800000000000004</c:v>
                </c:pt>
                <c:pt idx="309">
                  <c:v>7.1199999999999992</c:v>
                </c:pt>
                <c:pt idx="310">
                  <c:v>7.31</c:v>
                </c:pt>
                <c:pt idx="311">
                  <c:v>9.9700000000000006</c:v>
                </c:pt>
                <c:pt idx="312">
                  <c:v>4.96</c:v>
                </c:pt>
                <c:pt idx="313">
                  <c:v>2.78</c:v>
                </c:pt>
                <c:pt idx="314">
                  <c:v>5.22</c:v>
                </c:pt>
                <c:pt idx="315">
                  <c:v>5.43</c:v>
                </c:pt>
                <c:pt idx="316">
                  <c:v>2.09</c:v>
                </c:pt>
                <c:pt idx="317">
                  <c:v>3.49</c:v>
                </c:pt>
                <c:pt idx="318">
                  <c:v>1.66</c:v>
                </c:pt>
                <c:pt idx="319">
                  <c:v>-0.46</c:v>
                </c:pt>
                <c:pt idx="320">
                  <c:v>0.5</c:v>
                </c:pt>
                <c:pt idx="321">
                  <c:v>1.65</c:v>
                </c:pt>
                <c:pt idx="322">
                  <c:v>2.77</c:v>
                </c:pt>
                <c:pt idx="323">
                  <c:v>-0.04</c:v>
                </c:pt>
                <c:pt idx="324">
                  <c:v>1.1399999999999999</c:v>
                </c:pt>
                <c:pt idx="325">
                  <c:v>0.12</c:v>
                </c:pt>
                <c:pt idx="326">
                  <c:v>1.72</c:v>
                </c:pt>
                <c:pt idx="327">
                  <c:v>3.67</c:v>
                </c:pt>
                <c:pt idx="328">
                  <c:v>3.35</c:v>
                </c:pt>
                <c:pt idx="329">
                  <c:v>2.88</c:v>
                </c:pt>
                <c:pt idx="330">
                  <c:v>4.0599999999999996</c:v>
                </c:pt>
                <c:pt idx="331">
                  <c:v>2.4300000000000002</c:v>
                </c:pt>
                <c:pt idx="332">
                  <c:v>4.0999999999999996</c:v>
                </c:pt>
                <c:pt idx="333">
                  <c:v>1.75</c:v>
                </c:pt>
                <c:pt idx="334">
                  <c:v>0.49</c:v>
                </c:pt>
                <c:pt idx="335">
                  <c:v>4.1499999999999986</c:v>
                </c:pt>
                <c:pt idx="336">
                  <c:v>2.27</c:v>
                </c:pt>
                <c:pt idx="337">
                  <c:v>4.49</c:v>
                </c:pt>
                <c:pt idx="338">
                  <c:v>-1.1599999999999999</c:v>
                </c:pt>
                <c:pt idx="339">
                  <c:v>2.0099999999999998</c:v>
                </c:pt>
                <c:pt idx="340">
                  <c:v>3.7</c:v>
                </c:pt>
                <c:pt idx="341">
                  <c:v>4.03</c:v>
                </c:pt>
                <c:pt idx="342">
                  <c:v>6.84</c:v>
                </c:pt>
                <c:pt idx="343">
                  <c:v>5.43</c:v>
                </c:pt>
                <c:pt idx="344">
                  <c:v>4.1499999999999986</c:v>
                </c:pt>
                <c:pt idx="345">
                  <c:v>5.18</c:v>
                </c:pt>
                <c:pt idx="346">
                  <c:v>5.77</c:v>
                </c:pt>
                <c:pt idx="347">
                  <c:v>3.22</c:v>
                </c:pt>
                <c:pt idx="348">
                  <c:v>4.8099999999999996</c:v>
                </c:pt>
                <c:pt idx="349">
                  <c:v>5.34</c:v>
                </c:pt>
                <c:pt idx="350">
                  <c:v>4.74</c:v>
                </c:pt>
                <c:pt idx="351">
                  <c:v>7.77</c:v>
                </c:pt>
                <c:pt idx="352">
                  <c:v>8.08</c:v>
                </c:pt>
              </c:numCache>
            </c:numRef>
          </c:val>
          <c:smooth val="0"/>
          <c:extLst>
            <c:ext xmlns:c16="http://schemas.microsoft.com/office/drawing/2014/chart" uri="{C3380CC4-5D6E-409C-BE32-E72D297353CC}">
              <c16:uniqueId val="{00000000-0383-4AE2-AF5F-7A1E57CC56F3}"/>
            </c:ext>
          </c:extLst>
        </c:ser>
        <c:ser>
          <c:idx val="1"/>
          <c:order val="1"/>
          <c:tx>
            <c:strRef>
              <c:f>Sheet5!$C$1</c:f>
              <c:strCache>
                <c:ptCount val="1"/>
                <c:pt idx="0">
                  <c:v>WTI - Maya</c:v>
                </c:pt>
              </c:strCache>
            </c:strRef>
          </c:tx>
          <c:spPr>
            <a:ln w="15875"/>
          </c:spPr>
          <c:marker>
            <c:symbol val="none"/>
          </c:marker>
          <c:cat>
            <c:numRef>
              <c:f>Sheet5!$A$2:$A$1650</c:f>
              <c:numCache>
                <c:formatCode>m/d/yyyy</c:formatCode>
                <c:ptCount val="1649"/>
                <c:pt idx="0">
                  <c:v>40417</c:v>
                </c:pt>
                <c:pt idx="1">
                  <c:v>40420</c:v>
                </c:pt>
                <c:pt idx="2">
                  <c:v>40421</c:v>
                </c:pt>
                <c:pt idx="3">
                  <c:v>40422</c:v>
                </c:pt>
                <c:pt idx="4">
                  <c:v>40423</c:v>
                </c:pt>
                <c:pt idx="5">
                  <c:v>40424</c:v>
                </c:pt>
                <c:pt idx="6">
                  <c:v>40427</c:v>
                </c:pt>
                <c:pt idx="7">
                  <c:v>40428</c:v>
                </c:pt>
                <c:pt idx="8">
                  <c:v>40429</c:v>
                </c:pt>
                <c:pt idx="9">
                  <c:v>40430</c:v>
                </c:pt>
                <c:pt idx="10">
                  <c:v>40431</c:v>
                </c:pt>
                <c:pt idx="11">
                  <c:v>40434</c:v>
                </c:pt>
                <c:pt idx="12">
                  <c:v>40435</c:v>
                </c:pt>
                <c:pt idx="13">
                  <c:v>40436</c:v>
                </c:pt>
                <c:pt idx="14">
                  <c:v>40437</c:v>
                </c:pt>
                <c:pt idx="15">
                  <c:v>40438</c:v>
                </c:pt>
                <c:pt idx="16">
                  <c:v>40441</c:v>
                </c:pt>
                <c:pt idx="17">
                  <c:v>40442</c:v>
                </c:pt>
                <c:pt idx="18">
                  <c:v>40443</c:v>
                </c:pt>
                <c:pt idx="19">
                  <c:v>40444</c:v>
                </c:pt>
                <c:pt idx="20">
                  <c:v>40445</c:v>
                </c:pt>
                <c:pt idx="21">
                  <c:v>40448</c:v>
                </c:pt>
                <c:pt idx="22">
                  <c:v>40449</c:v>
                </c:pt>
                <c:pt idx="23">
                  <c:v>40450</c:v>
                </c:pt>
                <c:pt idx="24">
                  <c:v>40451</c:v>
                </c:pt>
                <c:pt idx="25">
                  <c:v>40452</c:v>
                </c:pt>
                <c:pt idx="26">
                  <c:v>40455</c:v>
                </c:pt>
                <c:pt idx="27">
                  <c:v>40456</c:v>
                </c:pt>
                <c:pt idx="28">
                  <c:v>40457</c:v>
                </c:pt>
                <c:pt idx="29">
                  <c:v>40458</c:v>
                </c:pt>
                <c:pt idx="30">
                  <c:v>40459</c:v>
                </c:pt>
                <c:pt idx="31">
                  <c:v>40462</c:v>
                </c:pt>
                <c:pt idx="32">
                  <c:v>40463</c:v>
                </c:pt>
                <c:pt idx="33">
                  <c:v>40464</c:v>
                </c:pt>
                <c:pt idx="34">
                  <c:v>40465</c:v>
                </c:pt>
                <c:pt idx="35">
                  <c:v>40466</c:v>
                </c:pt>
                <c:pt idx="36">
                  <c:v>40469</c:v>
                </c:pt>
                <c:pt idx="37">
                  <c:v>40470</c:v>
                </c:pt>
                <c:pt idx="38">
                  <c:v>40471</c:v>
                </c:pt>
                <c:pt idx="39">
                  <c:v>40472</c:v>
                </c:pt>
                <c:pt idx="40">
                  <c:v>40473</c:v>
                </c:pt>
                <c:pt idx="41">
                  <c:v>40476</c:v>
                </c:pt>
                <c:pt idx="42">
                  <c:v>40477</c:v>
                </c:pt>
                <c:pt idx="43">
                  <c:v>40478</c:v>
                </c:pt>
                <c:pt idx="44">
                  <c:v>40479</c:v>
                </c:pt>
                <c:pt idx="45">
                  <c:v>40480</c:v>
                </c:pt>
                <c:pt idx="46">
                  <c:v>40483</c:v>
                </c:pt>
                <c:pt idx="47">
                  <c:v>40484</c:v>
                </c:pt>
                <c:pt idx="48">
                  <c:v>40485</c:v>
                </c:pt>
                <c:pt idx="49">
                  <c:v>40486</c:v>
                </c:pt>
                <c:pt idx="50">
                  <c:v>40487</c:v>
                </c:pt>
                <c:pt idx="51">
                  <c:v>40490</c:v>
                </c:pt>
                <c:pt idx="52">
                  <c:v>40491</c:v>
                </c:pt>
                <c:pt idx="53">
                  <c:v>40492</c:v>
                </c:pt>
                <c:pt idx="54">
                  <c:v>40493</c:v>
                </c:pt>
                <c:pt idx="55">
                  <c:v>40494</c:v>
                </c:pt>
                <c:pt idx="56">
                  <c:v>40497</c:v>
                </c:pt>
                <c:pt idx="57">
                  <c:v>40498</c:v>
                </c:pt>
                <c:pt idx="58">
                  <c:v>40499</c:v>
                </c:pt>
                <c:pt idx="59">
                  <c:v>40500</c:v>
                </c:pt>
                <c:pt idx="60">
                  <c:v>40501</c:v>
                </c:pt>
                <c:pt idx="61">
                  <c:v>40504</c:v>
                </c:pt>
                <c:pt idx="62">
                  <c:v>40505</c:v>
                </c:pt>
                <c:pt idx="63">
                  <c:v>40506</c:v>
                </c:pt>
                <c:pt idx="64">
                  <c:v>40507</c:v>
                </c:pt>
                <c:pt idx="65">
                  <c:v>40508</c:v>
                </c:pt>
                <c:pt idx="66">
                  <c:v>40511</c:v>
                </c:pt>
                <c:pt idx="67">
                  <c:v>40512</c:v>
                </c:pt>
                <c:pt idx="68">
                  <c:v>40513</c:v>
                </c:pt>
                <c:pt idx="69">
                  <c:v>40514</c:v>
                </c:pt>
                <c:pt idx="70">
                  <c:v>40515</c:v>
                </c:pt>
                <c:pt idx="71">
                  <c:v>40518</c:v>
                </c:pt>
                <c:pt idx="72">
                  <c:v>40519</c:v>
                </c:pt>
                <c:pt idx="73">
                  <c:v>40520</c:v>
                </c:pt>
                <c:pt idx="74">
                  <c:v>40521</c:v>
                </c:pt>
                <c:pt idx="75">
                  <c:v>40522</c:v>
                </c:pt>
                <c:pt idx="76">
                  <c:v>40525</c:v>
                </c:pt>
                <c:pt idx="77">
                  <c:v>40526</c:v>
                </c:pt>
                <c:pt idx="78">
                  <c:v>40527</c:v>
                </c:pt>
                <c:pt idx="79">
                  <c:v>40528</c:v>
                </c:pt>
                <c:pt idx="80">
                  <c:v>40529</c:v>
                </c:pt>
                <c:pt idx="81">
                  <c:v>40532</c:v>
                </c:pt>
                <c:pt idx="82">
                  <c:v>40533</c:v>
                </c:pt>
                <c:pt idx="83">
                  <c:v>40534</c:v>
                </c:pt>
                <c:pt idx="84">
                  <c:v>40535</c:v>
                </c:pt>
                <c:pt idx="85">
                  <c:v>40536</c:v>
                </c:pt>
                <c:pt idx="86">
                  <c:v>40539</c:v>
                </c:pt>
                <c:pt idx="87">
                  <c:v>40540</c:v>
                </c:pt>
                <c:pt idx="88">
                  <c:v>40541</c:v>
                </c:pt>
                <c:pt idx="89">
                  <c:v>40542</c:v>
                </c:pt>
                <c:pt idx="90">
                  <c:v>40543</c:v>
                </c:pt>
                <c:pt idx="91">
                  <c:v>40546</c:v>
                </c:pt>
                <c:pt idx="92">
                  <c:v>40547</c:v>
                </c:pt>
                <c:pt idx="93">
                  <c:v>40548</c:v>
                </c:pt>
                <c:pt idx="94">
                  <c:v>40549</c:v>
                </c:pt>
                <c:pt idx="95">
                  <c:v>40550</c:v>
                </c:pt>
                <c:pt idx="96">
                  <c:v>40553</c:v>
                </c:pt>
                <c:pt idx="97">
                  <c:v>40554</c:v>
                </c:pt>
                <c:pt idx="98">
                  <c:v>40555</c:v>
                </c:pt>
                <c:pt idx="99">
                  <c:v>40556</c:v>
                </c:pt>
                <c:pt idx="100">
                  <c:v>40557</c:v>
                </c:pt>
                <c:pt idx="101">
                  <c:v>40560</c:v>
                </c:pt>
                <c:pt idx="102">
                  <c:v>40561</c:v>
                </c:pt>
                <c:pt idx="103">
                  <c:v>40562</c:v>
                </c:pt>
                <c:pt idx="104">
                  <c:v>40563</c:v>
                </c:pt>
                <c:pt idx="105">
                  <c:v>40564</c:v>
                </c:pt>
                <c:pt idx="106">
                  <c:v>40567</c:v>
                </c:pt>
                <c:pt idx="107">
                  <c:v>40568</c:v>
                </c:pt>
                <c:pt idx="108">
                  <c:v>40569</c:v>
                </c:pt>
                <c:pt idx="109">
                  <c:v>40570</c:v>
                </c:pt>
                <c:pt idx="110">
                  <c:v>40571</c:v>
                </c:pt>
                <c:pt idx="111">
                  <c:v>40574</c:v>
                </c:pt>
                <c:pt idx="112">
                  <c:v>40575</c:v>
                </c:pt>
                <c:pt idx="113">
                  <c:v>40576</c:v>
                </c:pt>
                <c:pt idx="114">
                  <c:v>40577</c:v>
                </c:pt>
                <c:pt idx="115">
                  <c:v>40578</c:v>
                </c:pt>
                <c:pt idx="116">
                  <c:v>40581</c:v>
                </c:pt>
                <c:pt idx="117">
                  <c:v>40582</c:v>
                </c:pt>
                <c:pt idx="118">
                  <c:v>40583</c:v>
                </c:pt>
                <c:pt idx="119">
                  <c:v>40584</c:v>
                </c:pt>
                <c:pt idx="120">
                  <c:v>40585</c:v>
                </c:pt>
                <c:pt idx="121">
                  <c:v>40588</c:v>
                </c:pt>
                <c:pt idx="122">
                  <c:v>40589</c:v>
                </c:pt>
                <c:pt idx="123">
                  <c:v>40590</c:v>
                </c:pt>
                <c:pt idx="124">
                  <c:v>40591</c:v>
                </c:pt>
                <c:pt idx="125">
                  <c:v>40592</c:v>
                </c:pt>
                <c:pt idx="126">
                  <c:v>40595</c:v>
                </c:pt>
                <c:pt idx="127">
                  <c:v>40596</c:v>
                </c:pt>
                <c:pt idx="128">
                  <c:v>40597</c:v>
                </c:pt>
                <c:pt idx="129">
                  <c:v>40598</c:v>
                </c:pt>
                <c:pt idx="130">
                  <c:v>40599</c:v>
                </c:pt>
                <c:pt idx="131">
                  <c:v>40602</c:v>
                </c:pt>
                <c:pt idx="132">
                  <c:v>40603</c:v>
                </c:pt>
                <c:pt idx="133">
                  <c:v>40604</c:v>
                </c:pt>
                <c:pt idx="134">
                  <c:v>40605</c:v>
                </c:pt>
                <c:pt idx="135">
                  <c:v>40606</c:v>
                </c:pt>
                <c:pt idx="136">
                  <c:v>40609</c:v>
                </c:pt>
                <c:pt idx="137">
                  <c:v>40610</c:v>
                </c:pt>
                <c:pt idx="138">
                  <c:v>40611</c:v>
                </c:pt>
                <c:pt idx="139">
                  <c:v>40612</c:v>
                </c:pt>
                <c:pt idx="140">
                  <c:v>40613</c:v>
                </c:pt>
                <c:pt idx="141">
                  <c:v>40616</c:v>
                </c:pt>
                <c:pt idx="142">
                  <c:v>40617</c:v>
                </c:pt>
                <c:pt idx="143">
                  <c:v>40618</c:v>
                </c:pt>
                <c:pt idx="144">
                  <c:v>40619</c:v>
                </c:pt>
                <c:pt idx="145">
                  <c:v>40620</c:v>
                </c:pt>
                <c:pt idx="146">
                  <c:v>40623</c:v>
                </c:pt>
                <c:pt idx="147">
                  <c:v>40624</c:v>
                </c:pt>
                <c:pt idx="148">
                  <c:v>40625</c:v>
                </c:pt>
                <c:pt idx="149">
                  <c:v>40626</c:v>
                </c:pt>
                <c:pt idx="150">
                  <c:v>40627</c:v>
                </c:pt>
                <c:pt idx="151">
                  <c:v>40630</c:v>
                </c:pt>
                <c:pt idx="152">
                  <c:v>40631</c:v>
                </c:pt>
                <c:pt idx="153">
                  <c:v>40632</c:v>
                </c:pt>
                <c:pt idx="154">
                  <c:v>40633</c:v>
                </c:pt>
                <c:pt idx="155">
                  <c:v>40634</c:v>
                </c:pt>
                <c:pt idx="156">
                  <c:v>40637</c:v>
                </c:pt>
                <c:pt idx="157">
                  <c:v>40638</c:v>
                </c:pt>
                <c:pt idx="158">
                  <c:v>40639</c:v>
                </c:pt>
                <c:pt idx="159">
                  <c:v>40640</c:v>
                </c:pt>
                <c:pt idx="160">
                  <c:v>40641</c:v>
                </c:pt>
                <c:pt idx="161">
                  <c:v>40644</c:v>
                </c:pt>
                <c:pt idx="162">
                  <c:v>40645</c:v>
                </c:pt>
                <c:pt idx="163">
                  <c:v>40646</c:v>
                </c:pt>
                <c:pt idx="164">
                  <c:v>40647</c:v>
                </c:pt>
                <c:pt idx="165">
                  <c:v>40648</c:v>
                </c:pt>
                <c:pt idx="166">
                  <c:v>40651</c:v>
                </c:pt>
                <c:pt idx="167">
                  <c:v>40652</c:v>
                </c:pt>
                <c:pt idx="168">
                  <c:v>40653</c:v>
                </c:pt>
                <c:pt idx="169">
                  <c:v>40654</c:v>
                </c:pt>
                <c:pt idx="170">
                  <c:v>40655</c:v>
                </c:pt>
                <c:pt idx="171">
                  <c:v>40658</c:v>
                </c:pt>
                <c:pt idx="172">
                  <c:v>40659</c:v>
                </c:pt>
                <c:pt idx="173">
                  <c:v>40660</c:v>
                </c:pt>
                <c:pt idx="174">
                  <c:v>40661</c:v>
                </c:pt>
                <c:pt idx="175">
                  <c:v>40662</c:v>
                </c:pt>
                <c:pt idx="176">
                  <c:v>40665</c:v>
                </c:pt>
                <c:pt idx="177">
                  <c:v>40666</c:v>
                </c:pt>
                <c:pt idx="178">
                  <c:v>40667</c:v>
                </c:pt>
                <c:pt idx="179">
                  <c:v>40668</c:v>
                </c:pt>
                <c:pt idx="180">
                  <c:v>40669</c:v>
                </c:pt>
                <c:pt idx="181">
                  <c:v>40672</c:v>
                </c:pt>
                <c:pt idx="182">
                  <c:v>40673</c:v>
                </c:pt>
                <c:pt idx="183">
                  <c:v>40674</c:v>
                </c:pt>
                <c:pt idx="184">
                  <c:v>40675</c:v>
                </c:pt>
                <c:pt idx="185">
                  <c:v>40676</c:v>
                </c:pt>
                <c:pt idx="186">
                  <c:v>40679</c:v>
                </c:pt>
                <c:pt idx="187">
                  <c:v>40680</c:v>
                </c:pt>
                <c:pt idx="188">
                  <c:v>40681</c:v>
                </c:pt>
                <c:pt idx="189">
                  <c:v>40682</c:v>
                </c:pt>
                <c:pt idx="190">
                  <c:v>40683</c:v>
                </c:pt>
                <c:pt idx="191">
                  <c:v>40686</c:v>
                </c:pt>
                <c:pt idx="192">
                  <c:v>40687</c:v>
                </c:pt>
                <c:pt idx="193">
                  <c:v>40688</c:v>
                </c:pt>
                <c:pt idx="194">
                  <c:v>40689</c:v>
                </c:pt>
                <c:pt idx="195">
                  <c:v>40690</c:v>
                </c:pt>
                <c:pt idx="196">
                  <c:v>40693</c:v>
                </c:pt>
                <c:pt idx="197">
                  <c:v>40694</c:v>
                </c:pt>
                <c:pt idx="198">
                  <c:v>40695</c:v>
                </c:pt>
                <c:pt idx="199">
                  <c:v>40696</c:v>
                </c:pt>
                <c:pt idx="200">
                  <c:v>40697</c:v>
                </c:pt>
                <c:pt idx="201">
                  <c:v>40700</c:v>
                </c:pt>
                <c:pt idx="202">
                  <c:v>40701</c:v>
                </c:pt>
                <c:pt idx="203">
                  <c:v>40702</c:v>
                </c:pt>
                <c:pt idx="204">
                  <c:v>40703</c:v>
                </c:pt>
                <c:pt idx="205">
                  <c:v>40704</c:v>
                </c:pt>
                <c:pt idx="206">
                  <c:v>40707</c:v>
                </c:pt>
                <c:pt idx="207">
                  <c:v>40708</c:v>
                </c:pt>
                <c:pt idx="208">
                  <c:v>40709</c:v>
                </c:pt>
                <c:pt idx="209">
                  <c:v>40710</c:v>
                </c:pt>
                <c:pt idx="210">
                  <c:v>40711</c:v>
                </c:pt>
                <c:pt idx="211">
                  <c:v>40714</c:v>
                </c:pt>
                <c:pt idx="212">
                  <c:v>40715</c:v>
                </c:pt>
                <c:pt idx="213">
                  <c:v>40716</c:v>
                </c:pt>
                <c:pt idx="214">
                  <c:v>40717</c:v>
                </c:pt>
                <c:pt idx="215">
                  <c:v>40718</c:v>
                </c:pt>
                <c:pt idx="216">
                  <c:v>40721</c:v>
                </c:pt>
                <c:pt idx="217">
                  <c:v>40722</c:v>
                </c:pt>
                <c:pt idx="218">
                  <c:v>40723</c:v>
                </c:pt>
                <c:pt idx="219">
                  <c:v>40724</c:v>
                </c:pt>
                <c:pt idx="220">
                  <c:v>40725</c:v>
                </c:pt>
                <c:pt idx="221">
                  <c:v>40728</c:v>
                </c:pt>
                <c:pt idx="222">
                  <c:v>40729</c:v>
                </c:pt>
                <c:pt idx="223">
                  <c:v>40730</c:v>
                </c:pt>
                <c:pt idx="224">
                  <c:v>40731</c:v>
                </c:pt>
                <c:pt idx="225">
                  <c:v>40732</c:v>
                </c:pt>
                <c:pt idx="226">
                  <c:v>40735</c:v>
                </c:pt>
                <c:pt idx="227">
                  <c:v>40736</c:v>
                </c:pt>
                <c:pt idx="228">
                  <c:v>40737</c:v>
                </c:pt>
                <c:pt idx="229">
                  <c:v>40738</c:v>
                </c:pt>
                <c:pt idx="230">
                  <c:v>40739</c:v>
                </c:pt>
                <c:pt idx="231">
                  <c:v>40742</c:v>
                </c:pt>
                <c:pt idx="232">
                  <c:v>40743</c:v>
                </c:pt>
                <c:pt idx="233">
                  <c:v>40744</c:v>
                </c:pt>
                <c:pt idx="234">
                  <c:v>40745</c:v>
                </c:pt>
                <c:pt idx="235">
                  <c:v>40746</c:v>
                </c:pt>
                <c:pt idx="236">
                  <c:v>40749</c:v>
                </c:pt>
                <c:pt idx="237">
                  <c:v>40750</c:v>
                </c:pt>
                <c:pt idx="238">
                  <c:v>40751</c:v>
                </c:pt>
                <c:pt idx="239">
                  <c:v>40752</c:v>
                </c:pt>
                <c:pt idx="240">
                  <c:v>40753</c:v>
                </c:pt>
                <c:pt idx="241">
                  <c:v>40756</c:v>
                </c:pt>
                <c:pt idx="242">
                  <c:v>40757</c:v>
                </c:pt>
                <c:pt idx="243">
                  <c:v>40758</c:v>
                </c:pt>
                <c:pt idx="244">
                  <c:v>40759</c:v>
                </c:pt>
                <c:pt idx="245">
                  <c:v>40760</c:v>
                </c:pt>
                <c:pt idx="246">
                  <c:v>40763</c:v>
                </c:pt>
                <c:pt idx="247">
                  <c:v>40764</c:v>
                </c:pt>
                <c:pt idx="248">
                  <c:v>40765</c:v>
                </c:pt>
                <c:pt idx="249">
                  <c:v>40766</c:v>
                </c:pt>
                <c:pt idx="250">
                  <c:v>40767</c:v>
                </c:pt>
                <c:pt idx="251">
                  <c:v>40770</c:v>
                </c:pt>
                <c:pt idx="252">
                  <c:v>40771</c:v>
                </c:pt>
                <c:pt idx="253">
                  <c:v>40772</c:v>
                </c:pt>
                <c:pt idx="254">
                  <c:v>40773</c:v>
                </c:pt>
                <c:pt idx="255">
                  <c:v>40774</c:v>
                </c:pt>
                <c:pt idx="256">
                  <c:v>40777</c:v>
                </c:pt>
                <c:pt idx="257">
                  <c:v>40778</c:v>
                </c:pt>
                <c:pt idx="258">
                  <c:v>40779</c:v>
                </c:pt>
                <c:pt idx="259">
                  <c:v>40780</c:v>
                </c:pt>
                <c:pt idx="260">
                  <c:v>40781</c:v>
                </c:pt>
                <c:pt idx="261">
                  <c:v>40784</c:v>
                </c:pt>
                <c:pt idx="262">
                  <c:v>40785</c:v>
                </c:pt>
                <c:pt idx="263">
                  <c:v>40786</c:v>
                </c:pt>
                <c:pt idx="264">
                  <c:v>40787</c:v>
                </c:pt>
                <c:pt idx="265">
                  <c:v>40788</c:v>
                </c:pt>
                <c:pt idx="266">
                  <c:v>40791</c:v>
                </c:pt>
                <c:pt idx="267">
                  <c:v>40792</c:v>
                </c:pt>
                <c:pt idx="268">
                  <c:v>40793</c:v>
                </c:pt>
                <c:pt idx="269">
                  <c:v>40794</c:v>
                </c:pt>
                <c:pt idx="270">
                  <c:v>40795</c:v>
                </c:pt>
                <c:pt idx="271">
                  <c:v>40798</c:v>
                </c:pt>
                <c:pt idx="272">
                  <c:v>40799</c:v>
                </c:pt>
                <c:pt idx="273">
                  <c:v>40800</c:v>
                </c:pt>
                <c:pt idx="274">
                  <c:v>40801</c:v>
                </c:pt>
                <c:pt idx="275">
                  <c:v>40802</c:v>
                </c:pt>
                <c:pt idx="276">
                  <c:v>40805</c:v>
                </c:pt>
                <c:pt idx="277">
                  <c:v>40806</c:v>
                </c:pt>
                <c:pt idx="278">
                  <c:v>40807</c:v>
                </c:pt>
                <c:pt idx="279">
                  <c:v>40808</c:v>
                </c:pt>
                <c:pt idx="280">
                  <c:v>40809</c:v>
                </c:pt>
                <c:pt idx="281">
                  <c:v>40812</c:v>
                </c:pt>
                <c:pt idx="282">
                  <c:v>40813</c:v>
                </c:pt>
                <c:pt idx="283">
                  <c:v>40814</c:v>
                </c:pt>
                <c:pt idx="284">
                  <c:v>40815</c:v>
                </c:pt>
                <c:pt idx="285">
                  <c:v>40816</c:v>
                </c:pt>
                <c:pt idx="286">
                  <c:v>40819</c:v>
                </c:pt>
                <c:pt idx="287">
                  <c:v>40820</c:v>
                </c:pt>
                <c:pt idx="288">
                  <c:v>40821</c:v>
                </c:pt>
                <c:pt idx="289">
                  <c:v>40822</c:v>
                </c:pt>
                <c:pt idx="290">
                  <c:v>40823</c:v>
                </c:pt>
                <c:pt idx="291">
                  <c:v>40826</c:v>
                </c:pt>
                <c:pt idx="292">
                  <c:v>40827</c:v>
                </c:pt>
                <c:pt idx="293">
                  <c:v>40828</c:v>
                </c:pt>
                <c:pt idx="294">
                  <c:v>40829</c:v>
                </c:pt>
                <c:pt idx="295">
                  <c:v>40830</c:v>
                </c:pt>
                <c:pt idx="296">
                  <c:v>40833</c:v>
                </c:pt>
                <c:pt idx="297">
                  <c:v>40834</c:v>
                </c:pt>
                <c:pt idx="298">
                  <c:v>40835</c:v>
                </c:pt>
                <c:pt idx="299">
                  <c:v>40836</c:v>
                </c:pt>
                <c:pt idx="300">
                  <c:v>40837</c:v>
                </c:pt>
                <c:pt idx="301">
                  <c:v>40840</c:v>
                </c:pt>
                <c:pt idx="302">
                  <c:v>40841</c:v>
                </c:pt>
                <c:pt idx="303">
                  <c:v>40842</c:v>
                </c:pt>
                <c:pt idx="304">
                  <c:v>40843</c:v>
                </c:pt>
                <c:pt idx="305">
                  <c:v>40844</c:v>
                </c:pt>
                <c:pt idx="306">
                  <c:v>40847</c:v>
                </c:pt>
                <c:pt idx="307">
                  <c:v>40848</c:v>
                </c:pt>
                <c:pt idx="308">
                  <c:v>40849</c:v>
                </c:pt>
                <c:pt idx="309">
                  <c:v>40850</c:v>
                </c:pt>
                <c:pt idx="310">
                  <c:v>40851</c:v>
                </c:pt>
                <c:pt idx="311">
                  <c:v>40854</c:v>
                </c:pt>
                <c:pt idx="312">
                  <c:v>40855</c:v>
                </c:pt>
                <c:pt idx="313">
                  <c:v>40856</c:v>
                </c:pt>
                <c:pt idx="314">
                  <c:v>40857</c:v>
                </c:pt>
                <c:pt idx="315">
                  <c:v>40858</c:v>
                </c:pt>
                <c:pt idx="316">
                  <c:v>40861</c:v>
                </c:pt>
                <c:pt idx="317">
                  <c:v>40862</c:v>
                </c:pt>
                <c:pt idx="318">
                  <c:v>40863</c:v>
                </c:pt>
                <c:pt idx="319">
                  <c:v>40864</c:v>
                </c:pt>
                <c:pt idx="320">
                  <c:v>40865</c:v>
                </c:pt>
                <c:pt idx="321">
                  <c:v>40868</c:v>
                </c:pt>
                <c:pt idx="322">
                  <c:v>40869</c:v>
                </c:pt>
                <c:pt idx="323">
                  <c:v>40870</c:v>
                </c:pt>
                <c:pt idx="324">
                  <c:v>40871</c:v>
                </c:pt>
                <c:pt idx="325">
                  <c:v>40872</c:v>
                </c:pt>
                <c:pt idx="326">
                  <c:v>40875</c:v>
                </c:pt>
                <c:pt idx="327">
                  <c:v>40876</c:v>
                </c:pt>
                <c:pt idx="328">
                  <c:v>40877</c:v>
                </c:pt>
                <c:pt idx="329">
                  <c:v>40878</c:v>
                </c:pt>
                <c:pt idx="330">
                  <c:v>40879</c:v>
                </c:pt>
                <c:pt idx="331">
                  <c:v>40882</c:v>
                </c:pt>
                <c:pt idx="332">
                  <c:v>40883</c:v>
                </c:pt>
                <c:pt idx="333">
                  <c:v>40884</c:v>
                </c:pt>
                <c:pt idx="334">
                  <c:v>40885</c:v>
                </c:pt>
                <c:pt idx="335">
                  <c:v>40886</c:v>
                </c:pt>
                <c:pt idx="336">
                  <c:v>40889</c:v>
                </c:pt>
                <c:pt idx="337">
                  <c:v>40890</c:v>
                </c:pt>
                <c:pt idx="338">
                  <c:v>40891</c:v>
                </c:pt>
                <c:pt idx="339">
                  <c:v>40892</c:v>
                </c:pt>
                <c:pt idx="340">
                  <c:v>40893</c:v>
                </c:pt>
                <c:pt idx="341">
                  <c:v>40896</c:v>
                </c:pt>
                <c:pt idx="342">
                  <c:v>40897</c:v>
                </c:pt>
                <c:pt idx="343">
                  <c:v>40898</c:v>
                </c:pt>
                <c:pt idx="344">
                  <c:v>40899</c:v>
                </c:pt>
                <c:pt idx="345">
                  <c:v>40900</c:v>
                </c:pt>
                <c:pt idx="346">
                  <c:v>40904</c:v>
                </c:pt>
                <c:pt idx="347">
                  <c:v>40905</c:v>
                </c:pt>
                <c:pt idx="348">
                  <c:v>40906</c:v>
                </c:pt>
                <c:pt idx="349">
                  <c:v>40907</c:v>
                </c:pt>
                <c:pt idx="350">
                  <c:v>40910</c:v>
                </c:pt>
                <c:pt idx="351">
                  <c:v>40911</c:v>
                </c:pt>
                <c:pt idx="352">
                  <c:v>40912</c:v>
                </c:pt>
              </c:numCache>
            </c:numRef>
          </c:cat>
          <c:val>
            <c:numRef>
              <c:f>Sheet5!$C$2:$C$1650</c:f>
              <c:numCache>
                <c:formatCode>General</c:formatCode>
                <c:ptCount val="1649"/>
                <c:pt idx="0">
                  <c:v>7.63</c:v>
                </c:pt>
                <c:pt idx="1">
                  <c:v>7.79</c:v>
                </c:pt>
                <c:pt idx="2">
                  <c:v>7.38</c:v>
                </c:pt>
                <c:pt idx="3">
                  <c:v>7.25</c:v>
                </c:pt>
                <c:pt idx="4">
                  <c:v>7.49</c:v>
                </c:pt>
                <c:pt idx="5">
                  <c:v>7.55</c:v>
                </c:pt>
                <c:pt idx="6">
                  <c:v>7.55</c:v>
                </c:pt>
                <c:pt idx="7">
                  <c:v>6.93</c:v>
                </c:pt>
                <c:pt idx="8">
                  <c:v>7.03</c:v>
                </c:pt>
                <c:pt idx="9">
                  <c:v>7.29</c:v>
                </c:pt>
                <c:pt idx="10">
                  <c:v>7.97</c:v>
                </c:pt>
                <c:pt idx="11">
                  <c:v>8.07</c:v>
                </c:pt>
                <c:pt idx="12">
                  <c:v>7.78</c:v>
                </c:pt>
                <c:pt idx="13">
                  <c:v>7.51</c:v>
                </c:pt>
                <c:pt idx="14">
                  <c:v>7</c:v>
                </c:pt>
                <c:pt idx="15">
                  <c:v>6.49</c:v>
                </c:pt>
                <c:pt idx="16">
                  <c:v>6.55</c:v>
                </c:pt>
                <c:pt idx="17">
                  <c:v>6.29</c:v>
                </c:pt>
                <c:pt idx="18">
                  <c:v>6.04</c:v>
                </c:pt>
                <c:pt idx="19">
                  <c:v>6.37</c:v>
                </c:pt>
                <c:pt idx="20">
                  <c:v>6.71</c:v>
                </c:pt>
                <c:pt idx="21">
                  <c:v>7.92</c:v>
                </c:pt>
                <c:pt idx="22">
                  <c:v>7.99</c:v>
                </c:pt>
                <c:pt idx="23">
                  <c:v>7.83</c:v>
                </c:pt>
                <c:pt idx="24">
                  <c:v>8.48</c:v>
                </c:pt>
                <c:pt idx="25">
                  <c:v>8.42</c:v>
                </c:pt>
                <c:pt idx="26">
                  <c:v>8.35</c:v>
                </c:pt>
                <c:pt idx="27">
                  <c:v>8.4</c:v>
                </c:pt>
                <c:pt idx="28">
                  <c:v>8.31</c:v>
                </c:pt>
                <c:pt idx="29">
                  <c:v>8.39</c:v>
                </c:pt>
                <c:pt idx="30">
                  <c:v>8.39</c:v>
                </c:pt>
                <c:pt idx="31">
                  <c:v>8.59</c:v>
                </c:pt>
                <c:pt idx="32">
                  <c:v>8.25</c:v>
                </c:pt>
                <c:pt idx="33">
                  <c:v>8.48</c:v>
                </c:pt>
                <c:pt idx="34">
                  <c:v>8.9700000000000006</c:v>
                </c:pt>
                <c:pt idx="35">
                  <c:v>8.7800000000000011</c:v>
                </c:pt>
                <c:pt idx="36">
                  <c:v>8.9600000000000026</c:v>
                </c:pt>
                <c:pt idx="37">
                  <c:v>8.67</c:v>
                </c:pt>
                <c:pt idx="38">
                  <c:v>8.58</c:v>
                </c:pt>
                <c:pt idx="39">
                  <c:v>8.57</c:v>
                </c:pt>
                <c:pt idx="40">
                  <c:v>8.5500000000000007</c:v>
                </c:pt>
                <c:pt idx="41">
                  <c:v>8.65</c:v>
                </c:pt>
                <c:pt idx="42">
                  <c:v>9.02</c:v>
                </c:pt>
                <c:pt idx="43">
                  <c:v>8.65</c:v>
                </c:pt>
                <c:pt idx="44">
                  <c:v>8.8000000000000007</c:v>
                </c:pt>
                <c:pt idx="45">
                  <c:v>8.7399999999999984</c:v>
                </c:pt>
                <c:pt idx="46">
                  <c:v>8.8800000000000008</c:v>
                </c:pt>
                <c:pt idx="47">
                  <c:v>9.2000000000000011</c:v>
                </c:pt>
                <c:pt idx="48">
                  <c:v>8.91</c:v>
                </c:pt>
                <c:pt idx="49">
                  <c:v>8.94</c:v>
                </c:pt>
                <c:pt idx="50">
                  <c:v>9.2199999999999989</c:v>
                </c:pt>
                <c:pt idx="51">
                  <c:v>9.1399999999999988</c:v>
                </c:pt>
                <c:pt idx="52">
                  <c:v>9.1299999999999972</c:v>
                </c:pt>
                <c:pt idx="53">
                  <c:v>9.2900000000000009</c:v>
                </c:pt>
                <c:pt idx="54">
                  <c:v>9.4</c:v>
                </c:pt>
                <c:pt idx="55">
                  <c:v>9.26</c:v>
                </c:pt>
                <c:pt idx="56">
                  <c:v>9.25</c:v>
                </c:pt>
                <c:pt idx="57">
                  <c:v>8.8700000000000028</c:v>
                </c:pt>
                <c:pt idx="58">
                  <c:v>8.7900000000000009</c:v>
                </c:pt>
                <c:pt idx="59">
                  <c:v>8.15</c:v>
                </c:pt>
                <c:pt idx="60">
                  <c:v>8.2800000000000011</c:v>
                </c:pt>
                <c:pt idx="61">
                  <c:v>8.5300000000000011</c:v>
                </c:pt>
                <c:pt idx="62">
                  <c:v>8.2000000000000011</c:v>
                </c:pt>
                <c:pt idx="63">
                  <c:v>8.2800000000000011</c:v>
                </c:pt>
                <c:pt idx="64">
                  <c:v>8.2800000000000011</c:v>
                </c:pt>
                <c:pt idx="65">
                  <c:v>8.9499999999999993</c:v>
                </c:pt>
                <c:pt idx="66">
                  <c:v>9.0500000000000007</c:v>
                </c:pt>
                <c:pt idx="67">
                  <c:v>9.27</c:v>
                </c:pt>
                <c:pt idx="68">
                  <c:v>9.0300000000000011</c:v>
                </c:pt>
                <c:pt idx="69">
                  <c:v>9.07</c:v>
                </c:pt>
                <c:pt idx="70">
                  <c:v>9.17</c:v>
                </c:pt>
                <c:pt idx="71">
                  <c:v>9.3700000000000028</c:v>
                </c:pt>
                <c:pt idx="72">
                  <c:v>9.43</c:v>
                </c:pt>
                <c:pt idx="73">
                  <c:v>9.56</c:v>
                </c:pt>
                <c:pt idx="74">
                  <c:v>9.2399999999999984</c:v>
                </c:pt>
                <c:pt idx="75">
                  <c:v>9.120000000000001</c:v>
                </c:pt>
                <c:pt idx="76">
                  <c:v>9.34</c:v>
                </c:pt>
                <c:pt idx="77">
                  <c:v>9.01</c:v>
                </c:pt>
                <c:pt idx="78">
                  <c:v>8.77</c:v>
                </c:pt>
                <c:pt idx="79">
                  <c:v>8.31</c:v>
                </c:pt>
                <c:pt idx="80">
                  <c:v>8.4</c:v>
                </c:pt>
                <c:pt idx="81">
                  <c:v>8.25</c:v>
                </c:pt>
                <c:pt idx="82">
                  <c:v>8.3800000000000008</c:v>
                </c:pt>
                <c:pt idx="83">
                  <c:v>8.52</c:v>
                </c:pt>
                <c:pt idx="84">
                  <c:v>9.11</c:v>
                </c:pt>
                <c:pt idx="85">
                  <c:v>9.11</c:v>
                </c:pt>
                <c:pt idx="86">
                  <c:v>9.34</c:v>
                </c:pt>
                <c:pt idx="87">
                  <c:v>9.58</c:v>
                </c:pt>
                <c:pt idx="88">
                  <c:v>9.4600000000000026</c:v>
                </c:pt>
                <c:pt idx="89">
                  <c:v>8.94</c:v>
                </c:pt>
                <c:pt idx="90">
                  <c:v>9.8700000000000028</c:v>
                </c:pt>
                <c:pt idx="91">
                  <c:v>8.68</c:v>
                </c:pt>
                <c:pt idx="92">
                  <c:v>8.1399999999999988</c:v>
                </c:pt>
                <c:pt idx="93">
                  <c:v>7.89</c:v>
                </c:pt>
                <c:pt idx="94">
                  <c:v>7.13</c:v>
                </c:pt>
                <c:pt idx="95">
                  <c:v>7.1</c:v>
                </c:pt>
                <c:pt idx="96">
                  <c:v>6.94</c:v>
                </c:pt>
                <c:pt idx="97">
                  <c:v>7.26</c:v>
                </c:pt>
                <c:pt idx="98">
                  <c:v>7.89</c:v>
                </c:pt>
                <c:pt idx="99">
                  <c:v>7.96</c:v>
                </c:pt>
                <c:pt idx="100">
                  <c:v>7.68</c:v>
                </c:pt>
                <c:pt idx="101">
                  <c:v>7.68</c:v>
                </c:pt>
                <c:pt idx="102">
                  <c:v>7.8599999999999994</c:v>
                </c:pt>
                <c:pt idx="103">
                  <c:v>7.73</c:v>
                </c:pt>
                <c:pt idx="104">
                  <c:v>7.05</c:v>
                </c:pt>
                <c:pt idx="105">
                  <c:v>6.31</c:v>
                </c:pt>
                <c:pt idx="106">
                  <c:v>5.44</c:v>
                </c:pt>
                <c:pt idx="107">
                  <c:v>4.78</c:v>
                </c:pt>
                <c:pt idx="108">
                  <c:v>6.1499999999999986</c:v>
                </c:pt>
                <c:pt idx="109">
                  <c:v>4.6399999999999997</c:v>
                </c:pt>
                <c:pt idx="110">
                  <c:v>6.57</c:v>
                </c:pt>
                <c:pt idx="111">
                  <c:v>7.29</c:v>
                </c:pt>
                <c:pt idx="112">
                  <c:v>4.6499999999999986</c:v>
                </c:pt>
                <c:pt idx="113">
                  <c:v>4.21</c:v>
                </c:pt>
                <c:pt idx="114">
                  <c:v>4.25</c:v>
                </c:pt>
                <c:pt idx="115">
                  <c:v>3.95</c:v>
                </c:pt>
                <c:pt idx="116">
                  <c:v>3.34</c:v>
                </c:pt>
                <c:pt idx="117">
                  <c:v>2.75</c:v>
                </c:pt>
                <c:pt idx="118">
                  <c:v>2.25</c:v>
                </c:pt>
                <c:pt idx="119">
                  <c:v>2.4</c:v>
                </c:pt>
                <c:pt idx="120">
                  <c:v>1.56</c:v>
                </c:pt>
                <c:pt idx="121">
                  <c:v>-0.44</c:v>
                </c:pt>
                <c:pt idx="122">
                  <c:v>-0.02</c:v>
                </c:pt>
                <c:pt idx="123">
                  <c:v>-0.37</c:v>
                </c:pt>
                <c:pt idx="124">
                  <c:v>0.33</c:v>
                </c:pt>
                <c:pt idx="125">
                  <c:v>0.03</c:v>
                </c:pt>
                <c:pt idx="126">
                  <c:v>0.03</c:v>
                </c:pt>
                <c:pt idx="127">
                  <c:v>2.5099999999999998</c:v>
                </c:pt>
                <c:pt idx="128">
                  <c:v>2.29</c:v>
                </c:pt>
                <c:pt idx="129">
                  <c:v>1.42</c:v>
                </c:pt>
                <c:pt idx="130">
                  <c:v>2.0499999999999998</c:v>
                </c:pt>
                <c:pt idx="131">
                  <c:v>1.32</c:v>
                </c:pt>
                <c:pt idx="132">
                  <c:v>0.76</c:v>
                </c:pt>
                <c:pt idx="133">
                  <c:v>2.25</c:v>
                </c:pt>
                <c:pt idx="134">
                  <c:v>2.48</c:v>
                </c:pt>
                <c:pt idx="135">
                  <c:v>3.39</c:v>
                </c:pt>
                <c:pt idx="136">
                  <c:v>4.09</c:v>
                </c:pt>
                <c:pt idx="137">
                  <c:v>4.68</c:v>
                </c:pt>
                <c:pt idx="138">
                  <c:v>3.25</c:v>
                </c:pt>
                <c:pt idx="139">
                  <c:v>3.03</c:v>
                </c:pt>
                <c:pt idx="140">
                  <c:v>2.8</c:v>
                </c:pt>
                <c:pt idx="141">
                  <c:v>2.91</c:v>
                </c:pt>
                <c:pt idx="142">
                  <c:v>3.24</c:v>
                </c:pt>
                <c:pt idx="143">
                  <c:v>3.05</c:v>
                </c:pt>
                <c:pt idx="144">
                  <c:v>3.09</c:v>
                </c:pt>
                <c:pt idx="145">
                  <c:v>3.69</c:v>
                </c:pt>
                <c:pt idx="146">
                  <c:v>3.79</c:v>
                </c:pt>
                <c:pt idx="147">
                  <c:v>4.3199999999999994</c:v>
                </c:pt>
                <c:pt idx="148">
                  <c:v>4.5199999999999996</c:v>
                </c:pt>
                <c:pt idx="149">
                  <c:v>4.51</c:v>
                </c:pt>
                <c:pt idx="150">
                  <c:v>3.37</c:v>
                </c:pt>
                <c:pt idx="151">
                  <c:v>2.92</c:v>
                </c:pt>
                <c:pt idx="152">
                  <c:v>3.49</c:v>
                </c:pt>
                <c:pt idx="153">
                  <c:v>3.43</c:v>
                </c:pt>
                <c:pt idx="154">
                  <c:v>4.42</c:v>
                </c:pt>
                <c:pt idx="155">
                  <c:v>1.84</c:v>
                </c:pt>
                <c:pt idx="156">
                  <c:v>0.65</c:v>
                </c:pt>
                <c:pt idx="157">
                  <c:v>0.27</c:v>
                </c:pt>
                <c:pt idx="158">
                  <c:v>0.35</c:v>
                </c:pt>
                <c:pt idx="159">
                  <c:v>1.33</c:v>
                </c:pt>
                <c:pt idx="160">
                  <c:v>1.3</c:v>
                </c:pt>
                <c:pt idx="161">
                  <c:v>1.51</c:v>
                </c:pt>
                <c:pt idx="162">
                  <c:v>0.62</c:v>
                </c:pt>
                <c:pt idx="163">
                  <c:v>0.59</c:v>
                </c:pt>
                <c:pt idx="164">
                  <c:v>0.83</c:v>
                </c:pt>
                <c:pt idx="165">
                  <c:v>1.27</c:v>
                </c:pt>
                <c:pt idx="166">
                  <c:v>0.94</c:v>
                </c:pt>
                <c:pt idx="167">
                  <c:v>1.57</c:v>
                </c:pt>
                <c:pt idx="168">
                  <c:v>2.34</c:v>
                </c:pt>
                <c:pt idx="169">
                  <c:v>2.79</c:v>
                </c:pt>
                <c:pt idx="170">
                  <c:v>2.79</c:v>
                </c:pt>
                <c:pt idx="171">
                  <c:v>3.25</c:v>
                </c:pt>
                <c:pt idx="172">
                  <c:v>3.12</c:v>
                </c:pt>
                <c:pt idx="173">
                  <c:v>2.58</c:v>
                </c:pt>
                <c:pt idx="174">
                  <c:v>2.65</c:v>
                </c:pt>
                <c:pt idx="175">
                  <c:v>2.33</c:v>
                </c:pt>
                <c:pt idx="176">
                  <c:v>1.59</c:v>
                </c:pt>
                <c:pt idx="177">
                  <c:v>0.91</c:v>
                </c:pt>
                <c:pt idx="178">
                  <c:v>0.38</c:v>
                </c:pt>
                <c:pt idx="179">
                  <c:v>0.99</c:v>
                </c:pt>
                <c:pt idx="180">
                  <c:v>-0.35</c:v>
                </c:pt>
                <c:pt idx="181">
                  <c:v>-0.28000000000000003</c:v>
                </c:pt>
                <c:pt idx="182">
                  <c:v>-0.04</c:v>
                </c:pt>
                <c:pt idx="183">
                  <c:v>-0.95</c:v>
                </c:pt>
                <c:pt idx="184">
                  <c:v>-0.57999999999999996</c:v>
                </c:pt>
                <c:pt idx="185">
                  <c:v>-0.88</c:v>
                </c:pt>
                <c:pt idx="186">
                  <c:v>-1.0900000000000001</c:v>
                </c:pt>
                <c:pt idx="187">
                  <c:v>-1.1200000000000001</c:v>
                </c:pt>
                <c:pt idx="188">
                  <c:v>-0.22</c:v>
                </c:pt>
                <c:pt idx="189">
                  <c:v>-0.42</c:v>
                </c:pt>
                <c:pt idx="190">
                  <c:v>-0.24</c:v>
                </c:pt>
                <c:pt idx="191">
                  <c:v>-0.51</c:v>
                </c:pt>
                <c:pt idx="192">
                  <c:v>-1.28</c:v>
                </c:pt>
                <c:pt idx="193">
                  <c:v>-1.55</c:v>
                </c:pt>
                <c:pt idx="194">
                  <c:v>-1.61</c:v>
                </c:pt>
                <c:pt idx="195">
                  <c:v>-1.47</c:v>
                </c:pt>
                <c:pt idx="196">
                  <c:v>-1.47</c:v>
                </c:pt>
                <c:pt idx="197">
                  <c:v>-1.35</c:v>
                </c:pt>
                <c:pt idx="198">
                  <c:v>-2.0699999999999998</c:v>
                </c:pt>
                <c:pt idx="199">
                  <c:v>-2.2599999999999998</c:v>
                </c:pt>
                <c:pt idx="200">
                  <c:v>-2.65</c:v>
                </c:pt>
                <c:pt idx="201">
                  <c:v>-3.79</c:v>
                </c:pt>
                <c:pt idx="202">
                  <c:v>-4.46</c:v>
                </c:pt>
                <c:pt idx="203">
                  <c:v>-3.88</c:v>
                </c:pt>
                <c:pt idx="204">
                  <c:v>-3.99</c:v>
                </c:pt>
                <c:pt idx="205">
                  <c:v>-4.7300000000000004</c:v>
                </c:pt>
                <c:pt idx="206">
                  <c:v>-5.59</c:v>
                </c:pt>
                <c:pt idx="207">
                  <c:v>-5.04</c:v>
                </c:pt>
                <c:pt idx="208">
                  <c:v>-5.01</c:v>
                </c:pt>
                <c:pt idx="209">
                  <c:v>-5.68</c:v>
                </c:pt>
                <c:pt idx="210">
                  <c:v>-6.2</c:v>
                </c:pt>
                <c:pt idx="211">
                  <c:v>-5.46</c:v>
                </c:pt>
                <c:pt idx="212">
                  <c:v>-5.6099999999999994</c:v>
                </c:pt>
                <c:pt idx="213">
                  <c:v>-5.6099999999999994</c:v>
                </c:pt>
                <c:pt idx="214">
                  <c:v>-5.55</c:v>
                </c:pt>
                <c:pt idx="215">
                  <c:v>-4.7699999999999987</c:v>
                </c:pt>
                <c:pt idx="216">
                  <c:v>-4.6399999999999997</c:v>
                </c:pt>
                <c:pt idx="217">
                  <c:v>-4.5999999999999996</c:v>
                </c:pt>
                <c:pt idx="218">
                  <c:v>-4.8499999999999996</c:v>
                </c:pt>
                <c:pt idx="219">
                  <c:v>-4.4400000000000004</c:v>
                </c:pt>
                <c:pt idx="220">
                  <c:v>-4.46</c:v>
                </c:pt>
                <c:pt idx="221">
                  <c:v>-4.46</c:v>
                </c:pt>
                <c:pt idx="222">
                  <c:v>-4.3599999999999994</c:v>
                </c:pt>
                <c:pt idx="223">
                  <c:v>-4.6099999999999994</c:v>
                </c:pt>
                <c:pt idx="224">
                  <c:v>-5.97</c:v>
                </c:pt>
                <c:pt idx="225">
                  <c:v>-6.46</c:v>
                </c:pt>
                <c:pt idx="226">
                  <c:v>-7.29</c:v>
                </c:pt>
                <c:pt idx="227">
                  <c:v>-5.42</c:v>
                </c:pt>
                <c:pt idx="228">
                  <c:v>-5.42</c:v>
                </c:pt>
                <c:pt idx="229">
                  <c:v>-6.34</c:v>
                </c:pt>
                <c:pt idx="230">
                  <c:v>-5.93</c:v>
                </c:pt>
                <c:pt idx="231">
                  <c:v>-6.56</c:v>
                </c:pt>
                <c:pt idx="232">
                  <c:v>-6.02</c:v>
                </c:pt>
                <c:pt idx="233">
                  <c:v>-5.76</c:v>
                </c:pt>
                <c:pt idx="234">
                  <c:v>-5.45</c:v>
                </c:pt>
                <c:pt idx="235">
                  <c:v>-5.41</c:v>
                </c:pt>
                <c:pt idx="236">
                  <c:v>-5.3599999999999994</c:v>
                </c:pt>
                <c:pt idx="237">
                  <c:v>-5.04</c:v>
                </c:pt>
                <c:pt idx="238">
                  <c:v>-6.33</c:v>
                </c:pt>
                <c:pt idx="239">
                  <c:v>-6.33</c:v>
                </c:pt>
                <c:pt idx="240">
                  <c:v>-7.09</c:v>
                </c:pt>
                <c:pt idx="241">
                  <c:v>-8.7000000000000011</c:v>
                </c:pt>
                <c:pt idx="242">
                  <c:v>-8.8000000000000007</c:v>
                </c:pt>
                <c:pt idx="243">
                  <c:v>-8.81</c:v>
                </c:pt>
                <c:pt idx="244">
                  <c:v>-8.91</c:v>
                </c:pt>
                <c:pt idx="245">
                  <c:v>-9.620000000000001</c:v>
                </c:pt>
                <c:pt idx="246">
                  <c:v>-9.33</c:v>
                </c:pt>
                <c:pt idx="247">
                  <c:v>-10.3</c:v>
                </c:pt>
                <c:pt idx="248">
                  <c:v>-9</c:v>
                </c:pt>
                <c:pt idx="249">
                  <c:v>-9.0300000000000011</c:v>
                </c:pt>
                <c:pt idx="250">
                  <c:v>-9.2000000000000011</c:v>
                </c:pt>
                <c:pt idx="251">
                  <c:v>-8.26</c:v>
                </c:pt>
                <c:pt idx="252">
                  <c:v>-9.620000000000001</c:v>
                </c:pt>
                <c:pt idx="253">
                  <c:v>-9.31</c:v>
                </c:pt>
                <c:pt idx="254">
                  <c:v>-11.25</c:v>
                </c:pt>
                <c:pt idx="255">
                  <c:v>-11.27</c:v>
                </c:pt>
                <c:pt idx="256">
                  <c:v>-10.58</c:v>
                </c:pt>
                <c:pt idx="257">
                  <c:v>-10.44</c:v>
                </c:pt>
                <c:pt idx="258">
                  <c:v>-10.69</c:v>
                </c:pt>
                <c:pt idx="259">
                  <c:v>-11.17</c:v>
                </c:pt>
                <c:pt idx="260">
                  <c:v>-11.19</c:v>
                </c:pt>
                <c:pt idx="261">
                  <c:v>-10.66</c:v>
                </c:pt>
                <c:pt idx="262">
                  <c:v>-10.92</c:v>
                </c:pt>
                <c:pt idx="263">
                  <c:v>-11.41</c:v>
                </c:pt>
                <c:pt idx="264">
                  <c:v>-11.95</c:v>
                </c:pt>
                <c:pt idx="265">
                  <c:v>-12.55</c:v>
                </c:pt>
                <c:pt idx="266">
                  <c:v>-12.55</c:v>
                </c:pt>
                <c:pt idx="267">
                  <c:v>-12.82</c:v>
                </c:pt>
                <c:pt idx="268">
                  <c:v>-12.4</c:v>
                </c:pt>
                <c:pt idx="269">
                  <c:v>-11.91</c:v>
                </c:pt>
                <c:pt idx="270">
                  <c:v>-12.1</c:v>
                </c:pt>
                <c:pt idx="271">
                  <c:v>-11.32</c:v>
                </c:pt>
                <c:pt idx="272">
                  <c:v>-9.9499999999999993</c:v>
                </c:pt>
                <c:pt idx="273">
                  <c:v>-10.31</c:v>
                </c:pt>
                <c:pt idx="274">
                  <c:v>-11.77</c:v>
                </c:pt>
                <c:pt idx="275">
                  <c:v>-12.29</c:v>
                </c:pt>
                <c:pt idx="276">
                  <c:v>-12.52</c:v>
                </c:pt>
                <c:pt idx="277">
                  <c:v>-12.46</c:v>
                </c:pt>
                <c:pt idx="278">
                  <c:v>-12.71</c:v>
                </c:pt>
                <c:pt idx="279">
                  <c:v>-13.32</c:v>
                </c:pt>
                <c:pt idx="280">
                  <c:v>-13.43</c:v>
                </c:pt>
                <c:pt idx="281">
                  <c:v>-13.06</c:v>
                </c:pt>
                <c:pt idx="282">
                  <c:v>-11.43</c:v>
                </c:pt>
                <c:pt idx="283">
                  <c:v>-11.98</c:v>
                </c:pt>
                <c:pt idx="284">
                  <c:v>-11.71</c:v>
                </c:pt>
                <c:pt idx="285">
                  <c:v>-13.06</c:v>
                </c:pt>
                <c:pt idx="286">
                  <c:v>-14.92</c:v>
                </c:pt>
                <c:pt idx="287">
                  <c:v>-15.47</c:v>
                </c:pt>
                <c:pt idx="288">
                  <c:v>-14.62</c:v>
                </c:pt>
                <c:pt idx="289">
                  <c:v>-14.14</c:v>
                </c:pt>
                <c:pt idx="290">
                  <c:v>-14.12</c:v>
                </c:pt>
                <c:pt idx="291">
                  <c:v>-13.85</c:v>
                </c:pt>
                <c:pt idx="292">
                  <c:v>-14.44</c:v>
                </c:pt>
                <c:pt idx="293">
                  <c:v>-14.83</c:v>
                </c:pt>
                <c:pt idx="294">
                  <c:v>-15.38</c:v>
                </c:pt>
                <c:pt idx="295">
                  <c:v>-15.5</c:v>
                </c:pt>
                <c:pt idx="296">
                  <c:v>-14.54</c:v>
                </c:pt>
                <c:pt idx="297">
                  <c:v>-14.68</c:v>
                </c:pt>
                <c:pt idx="298">
                  <c:v>-14.58</c:v>
                </c:pt>
                <c:pt idx="299">
                  <c:v>-15.65</c:v>
                </c:pt>
                <c:pt idx="300">
                  <c:v>-14.79</c:v>
                </c:pt>
                <c:pt idx="301">
                  <c:v>-13.44</c:v>
                </c:pt>
                <c:pt idx="302">
                  <c:v>-12.1</c:v>
                </c:pt>
                <c:pt idx="303">
                  <c:v>-11.48</c:v>
                </c:pt>
                <c:pt idx="304">
                  <c:v>-10.91</c:v>
                </c:pt>
                <c:pt idx="305">
                  <c:v>-10.5</c:v>
                </c:pt>
                <c:pt idx="306">
                  <c:v>-10.36</c:v>
                </c:pt>
                <c:pt idx="307">
                  <c:v>-12.29</c:v>
                </c:pt>
                <c:pt idx="308">
                  <c:v>-11.94</c:v>
                </c:pt>
                <c:pt idx="309">
                  <c:v>-11.86</c:v>
                </c:pt>
                <c:pt idx="310">
                  <c:v>-12.63</c:v>
                </c:pt>
                <c:pt idx="311">
                  <c:v>-13.5</c:v>
                </c:pt>
                <c:pt idx="312">
                  <c:v>-12.89</c:v>
                </c:pt>
                <c:pt idx="313">
                  <c:v>-12.11</c:v>
                </c:pt>
                <c:pt idx="314">
                  <c:v>-11.19</c:v>
                </c:pt>
                <c:pt idx="315">
                  <c:v>-10.65</c:v>
                </c:pt>
                <c:pt idx="316">
                  <c:v>-10.02</c:v>
                </c:pt>
                <c:pt idx="317">
                  <c:v>-9.81</c:v>
                </c:pt>
                <c:pt idx="318">
                  <c:v>-7.53</c:v>
                </c:pt>
                <c:pt idx="319">
                  <c:v>-7.44</c:v>
                </c:pt>
                <c:pt idx="320">
                  <c:v>-7.85</c:v>
                </c:pt>
                <c:pt idx="321">
                  <c:v>-7.99</c:v>
                </c:pt>
                <c:pt idx="322">
                  <c:v>-7.6099999999999994</c:v>
                </c:pt>
                <c:pt idx="323">
                  <c:v>-8.99</c:v>
                </c:pt>
                <c:pt idx="324">
                  <c:v>-8.99</c:v>
                </c:pt>
                <c:pt idx="325">
                  <c:v>-7.91</c:v>
                </c:pt>
                <c:pt idx="326">
                  <c:v>-8.2100000000000009</c:v>
                </c:pt>
                <c:pt idx="327">
                  <c:v>-7.78</c:v>
                </c:pt>
                <c:pt idx="328">
                  <c:v>-7.22</c:v>
                </c:pt>
                <c:pt idx="329">
                  <c:v>-6.27</c:v>
                </c:pt>
                <c:pt idx="330">
                  <c:v>-6.5</c:v>
                </c:pt>
                <c:pt idx="331">
                  <c:v>-5.8599999999999994</c:v>
                </c:pt>
                <c:pt idx="332">
                  <c:v>-6.14</c:v>
                </c:pt>
                <c:pt idx="333">
                  <c:v>-5.73</c:v>
                </c:pt>
                <c:pt idx="334">
                  <c:v>-6.35</c:v>
                </c:pt>
                <c:pt idx="335">
                  <c:v>-6.27</c:v>
                </c:pt>
                <c:pt idx="336">
                  <c:v>-6.54</c:v>
                </c:pt>
                <c:pt idx="337">
                  <c:v>-5.84</c:v>
                </c:pt>
                <c:pt idx="338">
                  <c:v>-6.6</c:v>
                </c:pt>
                <c:pt idx="339">
                  <c:v>-6.97</c:v>
                </c:pt>
                <c:pt idx="340">
                  <c:v>-7.93</c:v>
                </c:pt>
                <c:pt idx="341">
                  <c:v>-7.44</c:v>
                </c:pt>
                <c:pt idx="342">
                  <c:v>-7.27</c:v>
                </c:pt>
                <c:pt idx="343">
                  <c:v>-6.87</c:v>
                </c:pt>
                <c:pt idx="344">
                  <c:v>-6.06</c:v>
                </c:pt>
                <c:pt idx="345">
                  <c:v>-6.03</c:v>
                </c:pt>
                <c:pt idx="346">
                  <c:v>-4.92</c:v>
                </c:pt>
                <c:pt idx="347">
                  <c:v>-6</c:v>
                </c:pt>
                <c:pt idx="348">
                  <c:v>-5.81</c:v>
                </c:pt>
                <c:pt idx="349">
                  <c:v>-6.27</c:v>
                </c:pt>
                <c:pt idx="350">
                  <c:v>-6.27</c:v>
                </c:pt>
                <c:pt idx="351">
                  <c:v>-4.79</c:v>
                </c:pt>
                <c:pt idx="352">
                  <c:v>-5.75</c:v>
                </c:pt>
              </c:numCache>
            </c:numRef>
          </c:val>
          <c:smooth val="0"/>
          <c:extLst>
            <c:ext xmlns:c16="http://schemas.microsoft.com/office/drawing/2014/chart" uri="{C3380CC4-5D6E-409C-BE32-E72D297353CC}">
              <c16:uniqueId val="{00000001-0383-4AE2-AF5F-7A1E57CC56F3}"/>
            </c:ext>
          </c:extLst>
        </c:ser>
        <c:dLbls>
          <c:showLegendKey val="0"/>
          <c:showVal val="0"/>
          <c:showCatName val="0"/>
          <c:showSerName val="0"/>
          <c:showPercent val="0"/>
          <c:showBubbleSize val="0"/>
        </c:dLbls>
        <c:smooth val="0"/>
        <c:axId val="325719168"/>
        <c:axId val="325720704"/>
      </c:lineChart>
      <c:dateAx>
        <c:axId val="325719168"/>
        <c:scaling>
          <c:orientation val="minMax"/>
        </c:scaling>
        <c:delete val="0"/>
        <c:axPos val="b"/>
        <c:numFmt formatCode="m/d/yyyy" sourceLinked="1"/>
        <c:majorTickMark val="none"/>
        <c:minorTickMark val="none"/>
        <c:tickLblPos val="low"/>
        <c:crossAx val="325720704"/>
        <c:crosses val="autoZero"/>
        <c:auto val="1"/>
        <c:lblOffset val="100"/>
        <c:baseTimeUnit val="days"/>
      </c:dateAx>
      <c:valAx>
        <c:axId val="325720704"/>
        <c:scaling>
          <c:orientation val="minMax"/>
        </c:scaling>
        <c:delete val="0"/>
        <c:axPos val="l"/>
        <c:majorGridlines/>
        <c:title>
          <c:tx>
            <c:rich>
              <a:bodyPr/>
              <a:lstStyle/>
              <a:p>
                <a:pPr>
                  <a:defRPr/>
                </a:pPr>
                <a:r>
                  <a:rPr lang="en-US"/>
                  <a:t>Price Difference $/Barrel</a:t>
                </a:r>
              </a:p>
            </c:rich>
          </c:tx>
          <c:overlay val="0"/>
        </c:title>
        <c:numFmt formatCode="&quot;$&quot;#,##0.00" sourceLinked="0"/>
        <c:majorTickMark val="none"/>
        <c:minorTickMark val="none"/>
        <c:tickLblPos val="nextTo"/>
        <c:crossAx val="325719168"/>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5333333333333303E-2"/>
          <c:y val="2.6515151515151499E-2"/>
          <c:w val="0.74533333333333296"/>
          <c:h val="0.84090909090909105"/>
        </c:manualLayout>
      </c:layout>
      <c:scatterChart>
        <c:scatterStyle val="smoothMarker"/>
        <c:varyColors val="0"/>
        <c:ser>
          <c:idx val="0"/>
          <c:order val="0"/>
          <c:tx>
            <c:v>Butane</c:v>
          </c:tx>
          <c:spPr>
            <a:ln w="15875"/>
          </c:spPr>
          <c:marker>
            <c:symbol val="none"/>
          </c:marker>
          <c:xVal>
            <c:numRef>
              <c:f>Data!$A$3:$A$1364</c:f>
              <c:numCache>
                <c:formatCode>m/d/yyyy</c:formatCode>
                <c:ptCount val="1362"/>
                <c:pt idx="0">
                  <c:v>39503</c:v>
                </c:pt>
                <c:pt idx="1">
                  <c:v>39500</c:v>
                </c:pt>
                <c:pt idx="2">
                  <c:v>39499</c:v>
                </c:pt>
                <c:pt idx="3">
                  <c:v>39498</c:v>
                </c:pt>
                <c:pt idx="4">
                  <c:v>39497</c:v>
                </c:pt>
                <c:pt idx="5">
                  <c:v>39493</c:v>
                </c:pt>
                <c:pt idx="6">
                  <c:v>39492</c:v>
                </c:pt>
                <c:pt idx="7">
                  <c:v>39491</c:v>
                </c:pt>
                <c:pt idx="8">
                  <c:v>39490</c:v>
                </c:pt>
                <c:pt idx="9">
                  <c:v>39489</c:v>
                </c:pt>
                <c:pt idx="10">
                  <c:v>39486</c:v>
                </c:pt>
                <c:pt idx="11">
                  <c:v>39485</c:v>
                </c:pt>
                <c:pt idx="12">
                  <c:v>39484</c:v>
                </c:pt>
                <c:pt idx="13">
                  <c:v>39483</c:v>
                </c:pt>
                <c:pt idx="14">
                  <c:v>39482</c:v>
                </c:pt>
                <c:pt idx="15">
                  <c:v>39479</c:v>
                </c:pt>
                <c:pt idx="16">
                  <c:v>39478</c:v>
                </c:pt>
                <c:pt idx="17">
                  <c:v>39477</c:v>
                </c:pt>
                <c:pt idx="18">
                  <c:v>39476</c:v>
                </c:pt>
                <c:pt idx="19">
                  <c:v>39475</c:v>
                </c:pt>
                <c:pt idx="20">
                  <c:v>39472</c:v>
                </c:pt>
                <c:pt idx="21">
                  <c:v>39471</c:v>
                </c:pt>
                <c:pt idx="22">
                  <c:v>39470</c:v>
                </c:pt>
                <c:pt idx="23">
                  <c:v>39469</c:v>
                </c:pt>
                <c:pt idx="24">
                  <c:v>39465</c:v>
                </c:pt>
                <c:pt idx="25">
                  <c:v>39464</c:v>
                </c:pt>
                <c:pt idx="26">
                  <c:v>39463</c:v>
                </c:pt>
                <c:pt idx="27">
                  <c:v>39462</c:v>
                </c:pt>
                <c:pt idx="28">
                  <c:v>39461</c:v>
                </c:pt>
                <c:pt idx="29">
                  <c:v>39458</c:v>
                </c:pt>
                <c:pt idx="30">
                  <c:v>39457</c:v>
                </c:pt>
                <c:pt idx="31">
                  <c:v>39456</c:v>
                </c:pt>
                <c:pt idx="32">
                  <c:v>39455</c:v>
                </c:pt>
                <c:pt idx="33">
                  <c:v>39454</c:v>
                </c:pt>
                <c:pt idx="34">
                  <c:v>39451</c:v>
                </c:pt>
                <c:pt idx="35">
                  <c:v>39450</c:v>
                </c:pt>
                <c:pt idx="36">
                  <c:v>39449</c:v>
                </c:pt>
                <c:pt idx="37">
                  <c:v>39444</c:v>
                </c:pt>
                <c:pt idx="38">
                  <c:v>39443</c:v>
                </c:pt>
                <c:pt idx="39">
                  <c:v>39442</c:v>
                </c:pt>
                <c:pt idx="40">
                  <c:v>39437</c:v>
                </c:pt>
                <c:pt idx="41">
                  <c:v>39436</c:v>
                </c:pt>
                <c:pt idx="42">
                  <c:v>39435</c:v>
                </c:pt>
                <c:pt idx="43">
                  <c:v>39434</c:v>
                </c:pt>
                <c:pt idx="44">
                  <c:v>39433</c:v>
                </c:pt>
                <c:pt idx="45">
                  <c:v>39430</c:v>
                </c:pt>
                <c:pt idx="46">
                  <c:v>39429</c:v>
                </c:pt>
                <c:pt idx="47">
                  <c:v>39428</c:v>
                </c:pt>
                <c:pt idx="48">
                  <c:v>39427</c:v>
                </c:pt>
                <c:pt idx="49">
                  <c:v>39426</c:v>
                </c:pt>
                <c:pt idx="50">
                  <c:v>39423</c:v>
                </c:pt>
                <c:pt idx="51">
                  <c:v>39422</c:v>
                </c:pt>
                <c:pt idx="52">
                  <c:v>39421</c:v>
                </c:pt>
                <c:pt idx="53">
                  <c:v>39420</c:v>
                </c:pt>
                <c:pt idx="54">
                  <c:v>39419</c:v>
                </c:pt>
                <c:pt idx="55">
                  <c:v>39416</c:v>
                </c:pt>
                <c:pt idx="56">
                  <c:v>39415</c:v>
                </c:pt>
                <c:pt idx="57">
                  <c:v>39414</c:v>
                </c:pt>
                <c:pt idx="58">
                  <c:v>39413</c:v>
                </c:pt>
                <c:pt idx="59">
                  <c:v>39412</c:v>
                </c:pt>
                <c:pt idx="60">
                  <c:v>39407</c:v>
                </c:pt>
                <c:pt idx="61">
                  <c:v>39406</c:v>
                </c:pt>
                <c:pt idx="62">
                  <c:v>39405</c:v>
                </c:pt>
                <c:pt idx="63">
                  <c:v>39402</c:v>
                </c:pt>
                <c:pt idx="64">
                  <c:v>39401</c:v>
                </c:pt>
                <c:pt idx="65">
                  <c:v>39400</c:v>
                </c:pt>
                <c:pt idx="66">
                  <c:v>39399</c:v>
                </c:pt>
                <c:pt idx="67">
                  <c:v>39398</c:v>
                </c:pt>
                <c:pt idx="68">
                  <c:v>39395</c:v>
                </c:pt>
                <c:pt idx="69">
                  <c:v>39394</c:v>
                </c:pt>
                <c:pt idx="70">
                  <c:v>39393</c:v>
                </c:pt>
                <c:pt idx="71">
                  <c:v>39392</c:v>
                </c:pt>
                <c:pt idx="72">
                  <c:v>39391</c:v>
                </c:pt>
                <c:pt idx="73">
                  <c:v>39388</c:v>
                </c:pt>
                <c:pt idx="74">
                  <c:v>39387</c:v>
                </c:pt>
                <c:pt idx="75">
                  <c:v>39386</c:v>
                </c:pt>
                <c:pt idx="76">
                  <c:v>39385</c:v>
                </c:pt>
                <c:pt idx="77">
                  <c:v>39384</c:v>
                </c:pt>
                <c:pt idx="78">
                  <c:v>39381</c:v>
                </c:pt>
                <c:pt idx="79">
                  <c:v>39380</c:v>
                </c:pt>
                <c:pt idx="80">
                  <c:v>39379</c:v>
                </c:pt>
                <c:pt idx="81">
                  <c:v>39378</c:v>
                </c:pt>
                <c:pt idx="82">
                  <c:v>39377</c:v>
                </c:pt>
                <c:pt idx="83">
                  <c:v>39374</c:v>
                </c:pt>
                <c:pt idx="84">
                  <c:v>39373</c:v>
                </c:pt>
                <c:pt idx="85">
                  <c:v>39372</c:v>
                </c:pt>
                <c:pt idx="86">
                  <c:v>39371</c:v>
                </c:pt>
                <c:pt idx="87">
                  <c:v>39370</c:v>
                </c:pt>
                <c:pt idx="88">
                  <c:v>39367</c:v>
                </c:pt>
                <c:pt idx="89">
                  <c:v>39366</c:v>
                </c:pt>
                <c:pt idx="90">
                  <c:v>39365</c:v>
                </c:pt>
                <c:pt idx="91">
                  <c:v>39364</c:v>
                </c:pt>
                <c:pt idx="92">
                  <c:v>39363</c:v>
                </c:pt>
                <c:pt idx="93">
                  <c:v>39360</c:v>
                </c:pt>
                <c:pt idx="94">
                  <c:v>39359</c:v>
                </c:pt>
                <c:pt idx="95">
                  <c:v>39358</c:v>
                </c:pt>
                <c:pt idx="96">
                  <c:v>39357</c:v>
                </c:pt>
                <c:pt idx="97">
                  <c:v>39356</c:v>
                </c:pt>
                <c:pt idx="98">
                  <c:v>39353</c:v>
                </c:pt>
                <c:pt idx="99">
                  <c:v>39352</c:v>
                </c:pt>
                <c:pt idx="100">
                  <c:v>39351</c:v>
                </c:pt>
                <c:pt idx="101">
                  <c:v>39350</c:v>
                </c:pt>
                <c:pt idx="102">
                  <c:v>39349</c:v>
                </c:pt>
                <c:pt idx="103">
                  <c:v>39346</c:v>
                </c:pt>
                <c:pt idx="104">
                  <c:v>39345</c:v>
                </c:pt>
                <c:pt idx="105">
                  <c:v>39344</c:v>
                </c:pt>
                <c:pt idx="106">
                  <c:v>39343</c:v>
                </c:pt>
                <c:pt idx="107">
                  <c:v>39342</c:v>
                </c:pt>
                <c:pt idx="108">
                  <c:v>39339</c:v>
                </c:pt>
                <c:pt idx="109">
                  <c:v>39338</c:v>
                </c:pt>
                <c:pt idx="110">
                  <c:v>39337</c:v>
                </c:pt>
                <c:pt idx="111">
                  <c:v>39336</c:v>
                </c:pt>
                <c:pt idx="112">
                  <c:v>39335</c:v>
                </c:pt>
                <c:pt idx="113">
                  <c:v>39332</c:v>
                </c:pt>
                <c:pt idx="114">
                  <c:v>39331</c:v>
                </c:pt>
                <c:pt idx="115">
                  <c:v>39330</c:v>
                </c:pt>
                <c:pt idx="116">
                  <c:v>39329</c:v>
                </c:pt>
                <c:pt idx="117">
                  <c:v>39325</c:v>
                </c:pt>
                <c:pt idx="118">
                  <c:v>39324</c:v>
                </c:pt>
                <c:pt idx="119">
                  <c:v>39323</c:v>
                </c:pt>
                <c:pt idx="120">
                  <c:v>39322</c:v>
                </c:pt>
                <c:pt idx="121">
                  <c:v>39321</c:v>
                </c:pt>
                <c:pt idx="122">
                  <c:v>39318</c:v>
                </c:pt>
                <c:pt idx="123">
                  <c:v>39317</c:v>
                </c:pt>
                <c:pt idx="124">
                  <c:v>39316</c:v>
                </c:pt>
                <c:pt idx="125">
                  <c:v>39315</c:v>
                </c:pt>
                <c:pt idx="126">
                  <c:v>39314</c:v>
                </c:pt>
                <c:pt idx="127">
                  <c:v>39311</c:v>
                </c:pt>
                <c:pt idx="128">
                  <c:v>39310</c:v>
                </c:pt>
                <c:pt idx="129">
                  <c:v>39309</c:v>
                </c:pt>
                <c:pt idx="130">
                  <c:v>39308</c:v>
                </c:pt>
                <c:pt idx="131">
                  <c:v>39307</c:v>
                </c:pt>
                <c:pt idx="132">
                  <c:v>39304</c:v>
                </c:pt>
                <c:pt idx="133">
                  <c:v>39303</c:v>
                </c:pt>
                <c:pt idx="134">
                  <c:v>39302</c:v>
                </c:pt>
                <c:pt idx="135">
                  <c:v>39301</c:v>
                </c:pt>
                <c:pt idx="136">
                  <c:v>39300</c:v>
                </c:pt>
                <c:pt idx="137">
                  <c:v>39297</c:v>
                </c:pt>
                <c:pt idx="138">
                  <c:v>39296</c:v>
                </c:pt>
                <c:pt idx="139">
                  <c:v>39295</c:v>
                </c:pt>
                <c:pt idx="140">
                  <c:v>39294</c:v>
                </c:pt>
                <c:pt idx="141">
                  <c:v>39293</c:v>
                </c:pt>
                <c:pt idx="142">
                  <c:v>39290</c:v>
                </c:pt>
                <c:pt idx="143">
                  <c:v>39289</c:v>
                </c:pt>
                <c:pt idx="144">
                  <c:v>39288</c:v>
                </c:pt>
                <c:pt idx="145">
                  <c:v>39287</c:v>
                </c:pt>
                <c:pt idx="146">
                  <c:v>39286</c:v>
                </c:pt>
                <c:pt idx="147">
                  <c:v>39283</c:v>
                </c:pt>
                <c:pt idx="148">
                  <c:v>39282</c:v>
                </c:pt>
                <c:pt idx="149">
                  <c:v>39281</c:v>
                </c:pt>
                <c:pt idx="150">
                  <c:v>39280</c:v>
                </c:pt>
                <c:pt idx="151">
                  <c:v>39279</c:v>
                </c:pt>
                <c:pt idx="152">
                  <c:v>39276</c:v>
                </c:pt>
                <c:pt idx="153">
                  <c:v>39275</c:v>
                </c:pt>
                <c:pt idx="154">
                  <c:v>39274</c:v>
                </c:pt>
                <c:pt idx="155">
                  <c:v>39273</c:v>
                </c:pt>
                <c:pt idx="156">
                  <c:v>39272</c:v>
                </c:pt>
                <c:pt idx="157">
                  <c:v>39269</c:v>
                </c:pt>
                <c:pt idx="158">
                  <c:v>39268</c:v>
                </c:pt>
                <c:pt idx="159">
                  <c:v>39266</c:v>
                </c:pt>
                <c:pt idx="160">
                  <c:v>39265</c:v>
                </c:pt>
                <c:pt idx="161">
                  <c:v>39262</c:v>
                </c:pt>
                <c:pt idx="162">
                  <c:v>39261</c:v>
                </c:pt>
                <c:pt idx="163">
                  <c:v>39260</c:v>
                </c:pt>
                <c:pt idx="164">
                  <c:v>39259</c:v>
                </c:pt>
                <c:pt idx="165">
                  <c:v>39258</c:v>
                </c:pt>
                <c:pt idx="166">
                  <c:v>39255</c:v>
                </c:pt>
                <c:pt idx="167">
                  <c:v>39254</c:v>
                </c:pt>
                <c:pt idx="168">
                  <c:v>39253</c:v>
                </c:pt>
                <c:pt idx="169">
                  <c:v>39252</c:v>
                </c:pt>
                <c:pt idx="170">
                  <c:v>39251</c:v>
                </c:pt>
                <c:pt idx="171">
                  <c:v>39248</c:v>
                </c:pt>
                <c:pt idx="172">
                  <c:v>39247</c:v>
                </c:pt>
                <c:pt idx="173">
                  <c:v>39246</c:v>
                </c:pt>
                <c:pt idx="174">
                  <c:v>39245</c:v>
                </c:pt>
                <c:pt idx="175">
                  <c:v>39244</c:v>
                </c:pt>
                <c:pt idx="176">
                  <c:v>39241</c:v>
                </c:pt>
                <c:pt idx="177">
                  <c:v>39240</c:v>
                </c:pt>
                <c:pt idx="178">
                  <c:v>39239</c:v>
                </c:pt>
                <c:pt idx="179">
                  <c:v>39238</c:v>
                </c:pt>
                <c:pt idx="180">
                  <c:v>39237</c:v>
                </c:pt>
                <c:pt idx="181">
                  <c:v>39234</c:v>
                </c:pt>
                <c:pt idx="182">
                  <c:v>39233</c:v>
                </c:pt>
                <c:pt idx="183">
                  <c:v>39232</c:v>
                </c:pt>
                <c:pt idx="184">
                  <c:v>39231</c:v>
                </c:pt>
                <c:pt idx="185">
                  <c:v>39227</c:v>
                </c:pt>
                <c:pt idx="186">
                  <c:v>39226</c:v>
                </c:pt>
                <c:pt idx="187">
                  <c:v>39225</c:v>
                </c:pt>
                <c:pt idx="188">
                  <c:v>39224</c:v>
                </c:pt>
                <c:pt idx="189">
                  <c:v>39223</c:v>
                </c:pt>
                <c:pt idx="190">
                  <c:v>39220</c:v>
                </c:pt>
                <c:pt idx="191">
                  <c:v>39219</c:v>
                </c:pt>
                <c:pt idx="192">
                  <c:v>39218</c:v>
                </c:pt>
                <c:pt idx="193">
                  <c:v>39217</c:v>
                </c:pt>
                <c:pt idx="194">
                  <c:v>39216</c:v>
                </c:pt>
                <c:pt idx="195">
                  <c:v>39213</c:v>
                </c:pt>
                <c:pt idx="196">
                  <c:v>39212</c:v>
                </c:pt>
                <c:pt idx="197">
                  <c:v>39211</c:v>
                </c:pt>
                <c:pt idx="198">
                  <c:v>39210</c:v>
                </c:pt>
                <c:pt idx="199">
                  <c:v>39209</c:v>
                </c:pt>
                <c:pt idx="200">
                  <c:v>39206</c:v>
                </c:pt>
                <c:pt idx="201">
                  <c:v>39205</c:v>
                </c:pt>
                <c:pt idx="202">
                  <c:v>39204</c:v>
                </c:pt>
                <c:pt idx="203">
                  <c:v>39203</c:v>
                </c:pt>
                <c:pt idx="204">
                  <c:v>39202</c:v>
                </c:pt>
                <c:pt idx="205">
                  <c:v>39199</c:v>
                </c:pt>
                <c:pt idx="206">
                  <c:v>39198</c:v>
                </c:pt>
                <c:pt idx="207">
                  <c:v>39197</c:v>
                </c:pt>
                <c:pt idx="208">
                  <c:v>39196</c:v>
                </c:pt>
                <c:pt idx="209">
                  <c:v>39195</c:v>
                </c:pt>
                <c:pt idx="210">
                  <c:v>39192</c:v>
                </c:pt>
                <c:pt idx="211">
                  <c:v>39191</c:v>
                </c:pt>
                <c:pt idx="212">
                  <c:v>39190</c:v>
                </c:pt>
                <c:pt idx="213">
                  <c:v>39189</c:v>
                </c:pt>
                <c:pt idx="214">
                  <c:v>39188</c:v>
                </c:pt>
                <c:pt idx="215">
                  <c:v>39185</c:v>
                </c:pt>
                <c:pt idx="216">
                  <c:v>39184</c:v>
                </c:pt>
                <c:pt idx="217">
                  <c:v>39183</c:v>
                </c:pt>
                <c:pt idx="218">
                  <c:v>39182</c:v>
                </c:pt>
                <c:pt idx="219">
                  <c:v>39181</c:v>
                </c:pt>
                <c:pt idx="220">
                  <c:v>39178</c:v>
                </c:pt>
                <c:pt idx="221">
                  <c:v>39177</c:v>
                </c:pt>
                <c:pt idx="222">
                  <c:v>39176</c:v>
                </c:pt>
                <c:pt idx="223">
                  <c:v>39175</c:v>
                </c:pt>
                <c:pt idx="224">
                  <c:v>39174</c:v>
                </c:pt>
                <c:pt idx="225">
                  <c:v>39171</c:v>
                </c:pt>
                <c:pt idx="226">
                  <c:v>39170</c:v>
                </c:pt>
                <c:pt idx="227">
                  <c:v>39169</c:v>
                </c:pt>
                <c:pt idx="228">
                  <c:v>39168</c:v>
                </c:pt>
                <c:pt idx="229">
                  <c:v>39167</c:v>
                </c:pt>
                <c:pt idx="230">
                  <c:v>39164</c:v>
                </c:pt>
                <c:pt idx="231">
                  <c:v>39163</c:v>
                </c:pt>
                <c:pt idx="232">
                  <c:v>39162</c:v>
                </c:pt>
                <c:pt idx="233">
                  <c:v>39161</c:v>
                </c:pt>
                <c:pt idx="234">
                  <c:v>39160</c:v>
                </c:pt>
                <c:pt idx="235">
                  <c:v>39157</c:v>
                </c:pt>
                <c:pt idx="236">
                  <c:v>39156</c:v>
                </c:pt>
                <c:pt idx="237">
                  <c:v>39155</c:v>
                </c:pt>
                <c:pt idx="238">
                  <c:v>39154</c:v>
                </c:pt>
                <c:pt idx="239">
                  <c:v>39153</c:v>
                </c:pt>
                <c:pt idx="240">
                  <c:v>39150</c:v>
                </c:pt>
                <c:pt idx="241">
                  <c:v>39149</c:v>
                </c:pt>
                <c:pt idx="242">
                  <c:v>39148</c:v>
                </c:pt>
                <c:pt idx="243">
                  <c:v>39147</c:v>
                </c:pt>
                <c:pt idx="244">
                  <c:v>39146</c:v>
                </c:pt>
                <c:pt idx="245">
                  <c:v>39143</c:v>
                </c:pt>
                <c:pt idx="246">
                  <c:v>39142</c:v>
                </c:pt>
                <c:pt idx="247">
                  <c:v>39141</c:v>
                </c:pt>
                <c:pt idx="248">
                  <c:v>39140</c:v>
                </c:pt>
                <c:pt idx="249">
                  <c:v>39139</c:v>
                </c:pt>
                <c:pt idx="250">
                  <c:v>39136</c:v>
                </c:pt>
                <c:pt idx="251">
                  <c:v>39135</c:v>
                </c:pt>
                <c:pt idx="252">
                  <c:v>39134</c:v>
                </c:pt>
                <c:pt idx="253">
                  <c:v>39133</c:v>
                </c:pt>
                <c:pt idx="254">
                  <c:v>39129</c:v>
                </c:pt>
                <c:pt idx="255">
                  <c:v>39128</c:v>
                </c:pt>
                <c:pt idx="256">
                  <c:v>39127</c:v>
                </c:pt>
                <c:pt idx="257">
                  <c:v>39126</c:v>
                </c:pt>
                <c:pt idx="258">
                  <c:v>39125</c:v>
                </c:pt>
                <c:pt idx="259">
                  <c:v>39122</c:v>
                </c:pt>
                <c:pt idx="260">
                  <c:v>39121</c:v>
                </c:pt>
                <c:pt idx="261">
                  <c:v>39120</c:v>
                </c:pt>
                <c:pt idx="262">
                  <c:v>39119</c:v>
                </c:pt>
                <c:pt idx="263">
                  <c:v>39118</c:v>
                </c:pt>
                <c:pt idx="264">
                  <c:v>39115</c:v>
                </c:pt>
                <c:pt idx="265">
                  <c:v>39114</c:v>
                </c:pt>
                <c:pt idx="266">
                  <c:v>39113</c:v>
                </c:pt>
                <c:pt idx="267">
                  <c:v>39112</c:v>
                </c:pt>
                <c:pt idx="268">
                  <c:v>39111</c:v>
                </c:pt>
                <c:pt idx="269">
                  <c:v>39108</c:v>
                </c:pt>
                <c:pt idx="270">
                  <c:v>39107</c:v>
                </c:pt>
                <c:pt idx="271">
                  <c:v>39106</c:v>
                </c:pt>
                <c:pt idx="272">
                  <c:v>39105</c:v>
                </c:pt>
                <c:pt idx="273">
                  <c:v>39104</c:v>
                </c:pt>
                <c:pt idx="274">
                  <c:v>39101</c:v>
                </c:pt>
                <c:pt idx="275">
                  <c:v>39100</c:v>
                </c:pt>
                <c:pt idx="276">
                  <c:v>39099</c:v>
                </c:pt>
                <c:pt idx="277">
                  <c:v>39098</c:v>
                </c:pt>
                <c:pt idx="278">
                  <c:v>39094</c:v>
                </c:pt>
                <c:pt idx="279">
                  <c:v>39093</c:v>
                </c:pt>
                <c:pt idx="280">
                  <c:v>39092</c:v>
                </c:pt>
                <c:pt idx="281">
                  <c:v>39091</c:v>
                </c:pt>
                <c:pt idx="282">
                  <c:v>39090</c:v>
                </c:pt>
                <c:pt idx="283">
                  <c:v>39087</c:v>
                </c:pt>
                <c:pt idx="284">
                  <c:v>39086</c:v>
                </c:pt>
                <c:pt idx="285">
                  <c:v>39080</c:v>
                </c:pt>
                <c:pt idx="286">
                  <c:v>39079</c:v>
                </c:pt>
                <c:pt idx="287">
                  <c:v>39078</c:v>
                </c:pt>
                <c:pt idx="288">
                  <c:v>39077</c:v>
                </c:pt>
                <c:pt idx="289">
                  <c:v>39073</c:v>
                </c:pt>
                <c:pt idx="290">
                  <c:v>39072</c:v>
                </c:pt>
                <c:pt idx="291">
                  <c:v>39071</c:v>
                </c:pt>
                <c:pt idx="292">
                  <c:v>39070</c:v>
                </c:pt>
                <c:pt idx="293">
                  <c:v>39069</c:v>
                </c:pt>
                <c:pt idx="294">
                  <c:v>39066</c:v>
                </c:pt>
                <c:pt idx="295">
                  <c:v>39065</c:v>
                </c:pt>
                <c:pt idx="296">
                  <c:v>39064</c:v>
                </c:pt>
                <c:pt idx="297">
                  <c:v>39063</c:v>
                </c:pt>
                <c:pt idx="298">
                  <c:v>39062</c:v>
                </c:pt>
                <c:pt idx="299">
                  <c:v>39059</c:v>
                </c:pt>
                <c:pt idx="300">
                  <c:v>39058</c:v>
                </c:pt>
                <c:pt idx="301">
                  <c:v>39057</c:v>
                </c:pt>
                <c:pt idx="302">
                  <c:v>39056</c:v>
                </c:pt>
                <c:pt idx="303">
                  <c:v>39055</c:v>
                </c:pt>
                <c:pt idx="304">
                  <c:v>39052</c:v>
                </c:pt>
                <c:pt idx="305">
                  <c:v>39051</c:v>
                </c:pt>
                <c:pt idx="306">
                  <c:v>39050</c:v>
                </c:pt>
                <c:pt idx="307">
                  <c:v>39049</c:v>
                </c:pt>
                <c:pt idx="308">
                  <c:v>39048</c:v>
                </c:pt>
                <c:pt idx="309">
                  <c:v>39043</c:v>
                </c:pt>
                <c:pt idx="310">
                  <c:v>39042</c:v>
                </c:pt>
                <c:pt idx="311">
                  <c:v>39041</c:v>
                </c:pt>
                <c:pt idx="312">
                  <c:v>39038</c:v>
                </c:pt>
                <c:pt idx="313">
                  <c:v>39037</c:v>
                </c:pt>
                <c:pt idx="314">
                  <c:v>39036</c:v>
                </c:pt>
                <c:pt idx="315">
                  <c:v>39035</c:v>
                </c:pt>
                <c:pt idx="316">
                  <c:v>39034</c:v>
                </c:pt>
                <c:pt idx="317">
                  <c:v>39031</c:v>
                </c:pt>
                <c:pt idx="318">
                  <c:v>39030</c:v>
                </c:pt>
                <c:pt idx="319">
                  <c:v>39029</c:v>
                </c:pt>
                <c:pt idx="320">
                  <c:v>39028</c:v>
                </c:pt>
                <c:pt idx="321">
                  <c:v>39027</c:v>
                </c:pt>
                <c:pt idx="322">
                  <c:v>39024</c:v>
                </c:pt>
                <c:pt idx="323">
                  <c:v>39023</c:v>
                </c:pt>
                <c:pt idx="324">
                  <c:v>39022</c:v>
                </c:pt>
                <c:pt idx="325">
                  <c:v>39021</c:v>
                </c:pt>
                <c:pt idx="326">
                  <c:v>39020</c:v>
                </c:pt>
                <c:pt idx="327">
                  <c:v>39017</c:v>
                </c:pt>
                <c:pt idx="328">
                  <c:v>39016</c:v>
                </c:pt>
                <c:pt idx="329">
                  <c:v>39015</c:v>
                </c:pt>
                <c:pt idx="330">
                  <c:v>39014</c:v>
                </c:pt>
                <c:pt idx="331">
                  <c:v>39013</c:v>
                </c:pt>
                <c:pt idx="332">
                  <c:v>39010</c:v>
                </c:pt>
                <c:pt idx="333">
                  <c:v>39009</c:v>
                </c:pt>
                <c:pt idx="334">
                  <c:v>39008</c:v>
                </c:pt>
                <c:pt idx="335">
                  <c:v>39007</c:v>
                </c:pt>
                <c:pt idx="336">
                  <c:v>39006</c:v>
                </c:pt>
                <c:pt idx="337">
                  <c:v>39003</c:v>
                </c:pt>
                <c:pt idx="338">
                  <c:v>39002</c:v>
                </c:pt>
                <c:pt idx="339">
                  <c:v>39001</c:v>
                </c:pt>
                <c:pt idx="340">
                  <c:v>39000</c:v>
                </c:pt>
                <c:pt idx="341">
                  <c:v>38999</c:v>
                </c:pt>
                <c:pt idx="342">
                  <c:v>38996</c:v>
                </c:pt>
                <c:pt idx="343">
                  <c:v>38995</c:v>
                </c:pt>
                <c:pt idx="344">
                  <c:v>38994</c:v>
                </c:pt>
                <c:pt idx="345">
                  <c:v>38993</c:v>
                </c:pt>
                <c:pt idx="346">
                  <c:v>38992</c:v>
                </c:pt>
                <c:pt idx="347">
                  <c:v>38989</c:v>
                </c:pt>
                <c:pt idx="348">
                  <c:v>38988</c:v>
                </c:pt>
                <c:pt idx="349">
                  <c:v>38987</c:v>
                </c:pt>
                <c:pt idx="350">
                  <c:v>38986</c:v>
                </c:pt>
                <c:pt idx="351">
                  <c:v>38985</c:v>
                </c:pt>
                <c:pt idx="352">
                  <c:v>38982</c:v>
                </c:pt>
                <c:pt idx="353">
                  <c:v>38981</c:v>
                </c:pt>
                <c:pt idx="354">
                  <c:v>38980</c:v>
                </c:pt>
                <c:pt idx="355">
                  <c:v>38979</c:v>
                </c:pt>
                <c:pt idx="356">
                  <c:v>38978</c:v>
                </c:pt>
                <c:pt idx="357">
                  <c:v>38975</c:v>
                </c:pt>
                <c:pt idx="358">
                  <c:v>38974</c:v>
                </c:pt>
                <c:pt idx="359">
                  <c:v>38973</c:v>
                </c:pt>
                <c:pt idx="360">
                  <c:v>38972</c:v>
                </c:pt>
                <c:pt idx="361">
                  <c:v>38971</c:v>
                </c:pt>
                <c:pt idx="362">
                  <c:v>38968</c:v>
                </c:pt>
                <c:pt idx="363">
                  <c:v>38967</c:v>
                </c:pt>
                <c:pt idx="364">
                  <c:v>38966</c:v>
                </c:pt>
                <c:pt idx="365">
                  <c:v>38965</c:v>
                </c:pt>
                <c:pt idx="366">
                  <c:v>38961</c:v>
                </c:pt>
                <c:pt idx="367">
                  <c:v>38960</c:v>
                </c:pt>
                <c:pt idx="368">
                  <c:v>38959</c:v>
                </c:pt>
                <c:pt idx="369">
                  <c:v>38958</c:v>
                </c:pt>
                <c:pt idx="370">
                  <c:v>38957</c:v>
                </c:pt>
                <c:pt idx="371">
                  <c:v>38954</c:v>
                </c:pt>
                <c:pt idx="372">
                  <c:v>38953</c:v>
                </c:pt>
                <c:pt idx="373">
                  <c:v>38952</c:v>
                </c:pt>
                <c:pt idx="374">
                  <c:v>38951</c:v>
                </c:pt>
                <c:pt idx="375">
                  <c:v>38950</c:v>
                </c:pt>
                <c:pt idx="376">
                  <c:v>38947</c:v>
                </c:pt>
                <c:pt idx="377">
                  <c:v>38946</c:v>
                </c:pt>
                <c:pt idx="378">
                  <c:v>38945</c:v>
                </c:pt>
                <c:pt idx="379">
                  <c:v>38944</c:v>
                </c:pt>
                <c:pt idx="380">
                  <c:v>38943</c:v>
                </c:pt>
                <c:pt idx="381">
                  <c:v>38940</c:v>
                </c:pt>
                <c:pt idx="382">
                  <c:v>38939</c:v>
                </c:pt>
                <c:pt idx="383">
                  <c:v>38938</c:v>
                </c:pt>
                <c:pt idx="384">
                  <c:v>38937</c:v>
                </c:pt>
                <c:pt idx="385">
                  <c:v>38936</c:v>
                </c:pt>
                <c:pt idx="386">
                  <c:v>38933</c:v>
                </c:pt>
                <c:pt idx="387">
                  <c:v>38932</c:v>
                </c:pt>
                <c:pt idx="388">
                  <c:v>38931</c:v>
                </c:pt>
                <c:pt idx="389">
                  <c:v>38930</c:v>
                </c:pt>
                <c:pt idx="390">
                  <c:v>38929</c:v>
                </c:pt>
                <c:pt idx="391">
                  <c:v>38926</c:v>
                </c:pt>
                <c:pt idx="392">
                  <c:v>38925</c:v>
                </c:pt>
                <c:pt idx="393">
                  <c:v>38924</c:v>
                </c:pt>
                <c:pt idx="394">
                  <c:v>38923</c:v>
                </c:pt>
                <c:pt idx="395">
                  <c:v>38922</c:v>
                </c:pt>
                <c:pt idx="396">
                  <c:v>38919</c:v>
                </c:pt>
                <c:pt idx="397">
                  <c:v>38918</c:v>
                </c:pt>
                <c:pt idx="398">
                  <c:v>38917</c:v>
                </c:pt>
                <c:pt idx="399">
                  <c:v>38916</c:v>
                </c:pt>
                <c:pt idx="400">
                  <c:v>38915</c:v>
                </c:pt>
                <c:pt idx="401">
                  <c:v>38912</c:v>
                </c:pt>
                <c:pt idx="402">
                  <c:v>38911</c:v>
                </c:pt>
                <c:pt idx="403">
                  <c:v>38910</c:v>
                </c:pt>
                <c:pt idx="404">
                  <c:v>38909</c:v>
                </c:pt>
                <c:pt idx="405">
                  <c:v>38908</c:v>
                </c:pt>
                <c:pt idx="406">
                  <c:v>38905</c:v>
                </c:pt>
                <c:pt idx="407">
                  <c:v>38904</c:v>
                </c:pt>
                <c:pt idx="408">
                  <c:v>38903</c:v>
                </c:pt>
                <c:pt idx="409">
                  <c:v>38898</c:v>
                </c:pt>
                <c:pt idx="410">
                  <c:v>38897</c:v>
                </c:pt>
                <c:pt idx="411">
                  <c:v>38896</c:v>
                </c:pt>
                <c:pt idx="412">
                  <c:v>38895</c:v>
                </c:pt>
                <c:pt idx="413">
                  <c:v>38894</c:v>
                </c:pt>
                <c:pt idx="414">
                  <c:v>38891</c:v>
                </c:pt>
                <c:pt idx="415">
                  <c:v>38890</c:v>
                </c:pt>
                <c:pt idx="416">
                  <c:v>38889</c:v>
                </c:pt>
                <c:pt idx="417">
                  <c:v>38888</c:v>
                </c:pt>
                <c:pt idx="418">
                  <c:v>38887</c:v>
                </c:pt>
                <c:pt idx="419">
                  <c:v>38884</c:v>
                </c:pt>
                <c:pt idx="420">
                  <c:v>38883</c:v>
                </c:pt>
                <c:pt idx="421">
                  <c:v>38882</c:v>
                </c:pt>
                <c:pt idx="422">
                  <c:v>38881</c:v>
                </c:pt>
                <c:pt idx="423">
                  <c:v>38880</c:v>
                </c:pt>
                <c:pt idx="424">
                  <c:v>38877</c:v>
                </c:pt>
                <c:pt idx="425">
                  <c:v>38876</c:v>
                </c:pt>
                <c:pt idx="426">
                  <c:v>38875</c:v>
                </c:pt>
                <c:pt idx="427">
                  <c:v>38874</c:v>
                </c:pt>
                <c:pt idx="428">
                  <c:v>38873</c:v>
                </c:pt>
                <c:pt idx="429">
                  <c:v>38870</c:v>
                </c:pt>
                <c:pt idx="430">
                  <c:v>38869</c:v>
                </c:pt>
                <c:pt idx="431">
                  <c:v>38868</c:v>
                </c:pt>
                <c:pt idx="432">
                  <c:v>38867</c:v>
                </c:pt>
                <c:pt idx="433">
                  <c:v>38863</c:v>
                </c:pt>
                <c:pt idx="434">
                  <c:v>38862</c:v>
                </c:pt>
                <c:pt idx="435">
                  <c:v>38861</c:v>
                </c:pt>
                <c:pt idx="436">
                  <c:v>38860</c:v>
                </c:pt>
                <c:pt idx="437">
                  <c:v>38859</c:v>
                </c:pt>
                <c:pt idx="438">
                  <c:v>38856</c:v>
                </c:pt>
                <c:pt idx="439">
                  <c:v>38855</c:v>
                </c:pt>
                <c:pt idx="440">
                  <c:v>38854</c:v>
                </c:pt>
                <c:pt idx="441">
                  <c:v>38853</c:v>
                </c:pt>
                <c:pt idx="442">
                  <c:v>38852</c:v>
                </c:pt>
                <c:pt idx="443">
                  <c:v>38849</c:v>
                </c:pt>
                <c:pt idx="444">
                  <c:v>38848</c:v>
                </c:pt>
                <c:pt idx="445">
                  <c:v>38847</c:v>
                </c:pt>
                <c:pt idx="446">
                  <c:v>38846</c:v>
                </c:pt>
                <c:pt idx="447">
                  <c:v>38845</c:v>
                </c:pt>
                <c:pt idx="448">
                  <c:v>38842</c:v>
                </c:pt>
                <c:pt idx="449">
                  <c:v>38841</c:v>
                </c:pt>
                <c:pt idx="450">
                  <c:v>38839</c:v>
                </c:pt>
                <c:pt idx="451">
                  <c:v>38838</c:v>
                </c:pt>
                <c:pt idx="452">
                  <c:v>38835</c:v>
                </c:pt>
                <c:pt idx="453">
                  <c:v>38834</c:v>
                </c:pt>
                <c:pt idx="454">
                  <c:v>38833</c:v>
                </c:pt>
                <c:pt idx="455">
                  <c:v>38832</c:v>
                </c:pt>
                <c:pt idx="456">
                  <c:v>38831</c:v>
                </c:pt>
                <c:pt idx="457">
                  <c:v>38828</c:v>
                </c:pt>
                <c:pt idx="458">
                  <c:v>38827</c:v>
                </c:pt>
                <c:pt idx="459">
                  <c:v>38826</c:v>
                </c:pt>
                <c:pt idx="460">
                  <c:v>38825</c:v>
                </c:pt>
                <c:pt idx="461">
                  <c:v>38824</c:v>
                </c:pt>
                <c:pt idx="462">
                  <c:v>38820</c:v>
                </c:pt>
                <c:pt idx="463">
                  <c:v>38819</c:v>
                </c:pt>
                <c:pt idx="464">
                  <c:v>38818</c:v>
                </c:pt>
                <c:pt idx="465">
                  <c:v>38817</c:v>
                </c:pt>
                <c:pt idx="466">
                  <c:v>38814</c:v>
                </c:pt>
                <c:pt idx="467">
                  <c:v>38813</c:v>
                </c:pt>
                <c:pt idx="468">
                  <c:v>38812</c:v>
                </c:pt>
                <c:pt idx="469">
                  <c:v>38811</c:v>
                </c:pt>
                <c:pt idx="470">
                  <c:v>38810</c:v>
                </c:pt>
                <c:pt idx="471">
                  <c:v>38807</c:v>
                </c:pt>
                <c:pt idx="472">
                  <c:v>38806</c:v>
                </c:pt>
                <c:pt idx="473">
                  <c:v>38805</c:v>
                </c:pt>
                <c:pt idx="474">
                  <c:v>38804</c:v>
                </c:pt>
                <c:pt idx="475">
                  <c:v>38803</c:v>
                </c:pt>
                <c:pt idx="476">
                  <c:v>38800</c:v>
                </c:pt>
                <c:pt idx="477">
                  <c:v>38799</c:v>
                </c:pt>
                <c:pt idx="478">
                  <c:v>38798</c:v>
                </c:pt>
                <c:pt idx="479">
                  <c:v>38797</c:v>
                </c:pt>
                <c:pt idx="480">
                  <c:v>38796</c:v>
                </c:pt>
                <c:pt idx="481">
                  <c:v>38793</c:v>
                </c:pt>
                <c:pt idx="482">
                  <c:v>38792</c:v>
                </c:pt>
                <c:pt idx="483">
                  <c:v>38791</c:v>
                </c:pt>
                <c:pt idx="484">
                  <c:v>38790</c:v>
                </c:pt>
                <c:pt idx="485">
                  <c:v>38789</c:v>
                </c:pt>
                <c:pt idx="486">
                  <c:v>38786</c:v>
                </c:pt>
                <c:pt idx="487">
                  <c:v>38785</c:v>
                </c:pt>
                <c:pt idx="488">
                  <c:v>38784</c:v>
                </c:pt>
                <c:pt idx="489">
                  <c:v>38783</c:v>
                </c:pt>
                <c:pt idx="490">
                  <c:v>38782</c:v>
                </c:pt>
                <c:pt idx="491">
                  <c:v>38779</c:v>
                </c:pt>
                <c:pt idx="492">
                  <c:v>38778</c:v>
                </c:pt>
                <c:pt idx="493">
                  <c:v>38777</c:v>
                </c:pt>
                <c:pt idx="494">
                  <c:v>38776</c:v>
                </c:pt>
                <c:pt idx="495">
                  <c:v>38775</c:v>
                </c:pt>
                <c:pt idx="496">
                  <c:v>38772</c:v>
                </c:pt>
                <c:pt idx="497">
                  <c:v>38771</c:v>
                </c:pt>
                <c:pt idx="498">
                  <c:v>38770</c:v>
                </c:pt>
                <c:pt idx="499">
                  <c:v>38769</c:v>
                </c:pt>
                <c:pt idx="500">
                  <c:v>38765</c:v>
                </c:pt>
                <c:pt idx="501">
                  <c:v>38764</c:v>
                </c:pt>
                <c:pt idx="502">
                  <c:v>38763</c:v>
                </c:pt>
                <c:pt idx="503">
                  <c:v>38762</c:v>
                </c:pt>
                <c:pt idx="504">
                  <c:v>38761</c:v>
                </c:pt>
                <c:pt idx="505">
                  <c:v>38758</c:v>
                </c:pt>
                <c:pt idx="506">
                  <c:v>38757</c:v>
                </c:pt>
                <c:pt idx="507">
                  <c:v>38756</c:v>
                </c:pt>
                <c:pt idx="508">
                  <c:v>38755</c:v>
                </c:pt>
                <c:pt idx="509">
                  <c:v>38754</c:v>
                </c:pt>
                <c:pt idx="510">
                  <c:v>38751</c:v>
                </c:pt>
                <c:pt idx="511">
                  <c:v>38750</c:v>
                </c:pt>
                <c:pt idx="512">
                  <c:v>38749</c:v>
                </c:pt>
                <c:pt idx="513">
                  <c:v>38748</c:v>
                </c:pt>
                <c:pt idx="514">
                  <c:v>38747</c:v>
                </c:pt>
                <c:pt idx="515">
                  <c:v>38744</c:v>
                </c:pt>
                <c:pt idx="516">
                  <c:v>38743</c:v>
                </c:pt>
                <c:pt idx="517">
                  <c:v>38742</c:v>
                </c:pt>
                <c:pt idx="518">
                  <c:v>38741</c:v>
                </c:pt>
                <c:pt idx="519">
                  <c:v>38740</c:v>
                </c:pt>
                <c:pt idx="520">
                  <c:v>38737</c:v>
                </c:pt>
                <c:pt idx="521">
                  <c:v>38736</c:v>
                </c:pt>
                <c:pt idx="522">
                  <c:v>38735</c:v>
                </c:pt>
                <c:pt idx="523">
                  <c:v>38734</c:v>
                </c:pt>
                <c:pt idx="524">
                  <c:v>38730</c:v>
                </c:pt>
                <c:pt idx="525">
                  <c:v>38729</c:v>
                </c:pt>
                <c:pt idx="526">
                  <c:v>38728</c:v>
                </c:pt>
                <c:pt idx="527">
                  <c:v>38727</c:v>
                </c:pt>
                <c:pt idx="528">
                  <c:v>38726</c:v>
                </c:pt>
                <c:pt idx="529">
                  <c:v>38723</c:v>
                </c:pt>
                <c:pt idx="530">
                  <c:v>38722</c:v>
                </c:pt>
                <c:pt idx="531">
                  <c:v>38721</c:v>
                </c:pt>
                <c:pt idx="532">
                  <c:v>38720</c:v>
                </c:pt>
                <c:pt idx="533">
                  <c:v>38716</c:v>
                </c:pt>
                <c:pt idx="534">
                  <c:v>38715</c:v>
                </c:pt>
                <c:pt idx="535">
                  <c:v>38714</c:v>
                </c:pt>
                <c:pt idx="536">
                  <c:v>38713</c:v>
                </c:pt>
                <c:pt idx="537">
                  <c:v>38709</c:v>
                </c:pt>
                <c:pt idx="538">
                  <c:v>38708</c:v>
                </c:pt>
                <c:pt idx="539">
                  <c:v>38707</c:v>
                </c:pt>
                <c:pt idx="540">
                  <c:v>38706</c:v>
                </c:pt>
                <c:pt idx="541">
                  <c:v>38705</c:v>
                </c:pt>
                <c:pt idx="542">
                  <c:v>38702</c:v>
                </c:pt>
                <c:pt idx="543">
                  <c:v>38701</c:v>
                </c:pt>
                <c:pt idx="544">
                  <c:v>38700</c:v>
                </c:pt>
                <c:pt idx="545">
                  <c:v>38699</c:v>
                </c:pt>
                <c:pt idx="546">
                  <c:v>38698</c:v>
                </c:pt>
                <c:pt idx="547">
                  <c:v>38695</c:v>
                </c:pt>
                <c:pt idx="548">
                  <c:v>38694</c:v>
                </c:pt>
                <c:pt idx="549">
                  <c:v>38693</c:v>
                </c:pt>
                <c:pt idx="550">
                  <c:v>38692</c:v>
                </c:pt>
                <c:pt idx="551">
                  <c:v>38691</c:v>
                </c:pt>
                <c:pt idx="552">
                  <c:v>38688</c:v>
                </c:pt>
                <c:pt idx="553">
                  <c:v>38687</c:v>
                </c:pt>
                <c:pt idx="554">
                  <c:v>38686</c:v>
                </c:pt>
                <c:pt idx="555">
                  <c:v>38685</c:v>
                </c:pt>
                <c:pt idx="556">
                  <c:v>38684</c:v>
                </c:pt>
                <c:pt idx="557">
                  <c:v>38679</c:v>
                </c:pt>
                <c:pt idx="558">
                  <c:v>38678</c:v>
                </c:pt>
                <c:pt idx="559">
                  <c:v>38677</c:v>
                </c:pt>
                <c:pt idx="560">
                  <c:v>38674</c:v>
                </c:pt>
                <c:pt idx="561">
                  <c:v>38673</c:v>
                </c:pt>
                <c:pt idx="562">
                  <c:v>38672</c:v>
                </c:pt>
                <c:pt idx="563">
                  <c:v>38671</c:v>
                </c:pt>
                <c:pt idx="564">
                  <c:v>38670</c:v>
                </c:pt>
                <c:pt idx="565">
                  <c:v>38667</c:v>
                </c:pt>
                <c:pt idx="566">
                  <c:v>38666</c:v>
                </c:pt>
                <c:pt idx="567">
                  <c:v>38665</c:v>
                </c:pt>
                <c:pt idx="568">
                  <c:v>38664</c:v>
                </c:pt>
                <c:pt idx="569">
                  <c:v>38663</c:v>
                </c:pt>
                <c:pt idx="570">
                  <c:v>38660</c:v>
                </c:pt>
                <c:pt idx="571">
                  <c:v>38659</c:v>
                </c:pt>
                <c:pt idx="572">
                  <c:v>38658</c:v>
                </c:pt>
                <c:pt idx="573">
                  <c:v>38657</c:v>
                </c:pt>
                <c:pt idx="574">
                  <c:v>38656</c:v>
                </c:pt>
                <c:pt idx="575">
                  <c:v>38653</c:v>
                </c:pt>
                <c:pt idx="576">
                  <c:v>38652</c:v>
                </c:pt>
                <c:pt idx="577">
                  <c:v>38651</c:v>
                </c:pt>
                <c:pt idx="578">
                  <c:v>38650</c:v>
                </c:pt>
                <c:pt idx="579">
                  <c:v>38649</c:v>
                </c:pt>
                <c:pt idx="580">
                  <c:v>38646</c:v>
                </c:pt>
                <c:pt idx="581">
                  <c:v>38645</c:v>
                </c:pt>
                <c:pt idx="582">
                  <c:v>38644</c:v>
                </c:pt>
                <c:pt idx="583">
                  <c:v>38643</c:v>
                </c:pt>
                <c:pt idx="584">
                  <c:v>38642</c:v>
                </c:pt>
                <c:pt idx="585">
                  <c:v>38639</c:v>
                </c:pt>
                <c:pt idx="586">
                  <c:v>38638</c:v>
                </c:pt>
                <c:pt idx="587">
                  <c:v>38637</c:v>
                </c:pt>
                <c:pt idx="588">
                  <c:v>38636</c:v>
                </c:pt>
                <c:pt idx="589">
                  <c:v>38635</c:v>
                </c:pt>
                <c:pt idx="590">
                  <c:v>38632</c:v>
                </c:pt>
                <c:pt idx="591">
                  <c:v>38631</c:v>
                </c:pt>
                <c:pt idx="592">
                  <c:v>38630</c:v>
                </c:pt>
                <c:pt idx="593">
                  <c:v>38629</c:v>
                </c:pt>
                <c:pt idx="594">
                  <c:v>38628</c:v>
                </c:pt>
                <c:pt idx="595">
                  <c:v>38625</c:v>
                </c:pt>
                <c:pt idx="596">
                  <c:v>38624</c:v>
                </c:pt>
                <c:pt idx="597">
                  <c:v>38623</c:v>
                </c:pt>
                <c:pt idx="598">
                  <c:v>38622</c:v>
                </c:pt>
                <c:pt idx="599">
                  <c:v>38621</c:v>
                </c:pt>
                <c:pt idx="600">
                  <c:v>38618</c:v>
                </c:pt>
                <c:pt idx="601">
                  <c:v>38617</c:v>
                </c:pt>
                <c:pt idx="602">
                  <c:v>38616</c:v>
                </c:pt>
                <c:pt idx="603">
                  <c:v>38615</c:v>
                </c:pt>
                <c:pt idx="604">
                  <c:v>38614</c:v>
                </c:pt>
                <c:pt idx="605">
                  <c:v>38611</c:v>
                </c:pt>
                <c:pt idx="606">
                  <c:v>38610</c:v>
                </c:pt>
                <c:pt idx="607">
                  <c:v>38609</c:v>
                </c:pt>
                <c:pt idx="608">
                  <c:v>38608</c:v>
                </c:pt>
                <c:pt idx="609">
                  <c:v>38607</c:v>
                </c:pt>
                <c:pt idx="610">
                  <c:v>38604</c:v>
                </c:pt>
                <c:pt idx="611">
                  <c:v>38603</c:v>
                </c:pt>
                <c:pt idx="612">
                  <c:v>38602</c:v>
                </c:pt>
                <c:pt idx="613">
                  <c:v>38601</c:v>
                </c:pt>
                <c:pt idx="614">
                  <c:v>38597</c:v>
                </c:pt>
                <c:pt idx="615">
                  <c:v>38596</c:v>
                </c:pt>
                <c:pt idx="616">
                  <c:v>38595</c:v>
                </c:pt>
                <c:pt idx="617">
                  <c:v>38594</c:v>
                </c:pt>
                <c:pt idx="618">
                  <c:v>38593</c:v>
                </c:pt>
                <c:pt idx="619">
                  <c:v>38590</c:v>
                </c:pt>
                <c:pt idx="620">
                  <c:v>38589</c:v>
                </c:pt>
                <c:pt idx="621">
                  <c:v>38588</c:v>
                </c:pt>
                <c:pt idx="622">
                  <c:v>38587</c:v>
                </c:pt>
                <c:pt idx="623">
                  <c:v>38586</c:v>
                </c:pt>
                <c:pt idx="624">
                  <c:v>38583</c:v>
                </c:pt>
                <c:pt idx="625">
                  <c:v>38582</c:v>
                </c:pt>
                <c:pt idx="626">
                  <c:v>38581</c:v>
                </c:pt>
                <c:pt idx="627">
                  <c:v>38580</c:v>
                </c:pt>
                <c:pt idx="628">
                  <c:v>38579</c:v>
                </c:pt>
                <c:pt idx="629">
                  <c:v>38576</c:v>
                </c:pt>
                <c:pt idx="630">
                  <c:v>38575</c:v>
                </c:pt>
                <c:pt idx="631">
                  <c:v>38574</c:v>
                </c:pt>
                <c:pt idx="632">
                  <c:v>38573</c:v>
                </c:pt>
                <c:pt idx="633">
                  <c:v>38572</c:v>
                </c:pt>
                <c:pt idx="634">
                  <c:v>38569</c:v>
                </c:pt>
                <c:pt idx="635">
                  <c:v>38568</c:v>
                </c:pt>
                <c:pt idx="636">
                  <c:v>38567</c:v>
                </c:pt>
                <c:pt idx="637">
                  <c:v>38566</c:v>
                </c:pt>
                <c:pt idx="638">
                  <c:v>38565</c:v>
                </c:pt>
                <c:pt idx="639">
                  <c:v>38562</c:v>
                </c:pt>
                <c:pt idx="640">
                  <c:v>38561</c:v>
                </c:pt>
                <c:pt idx="641">
                  <c:v>38560</c:v>
                </c:pt>
                <c:pt idx="642">
                  <c:v>38559</c:v>
                </c:pt>
                <c:pt idx="643">
                  <c:v>38558</c:v>
                </c:pt>
                <c:pt idx="644">
                  <c:v>38555</c:v>
                </c:pt>
                <c:pt idx="645">
                  <c:v>38554</c:v>
                </c:pt>
                <c:pt idx="646">
                  <c:v>38553</c:v>
                </c:pt>
                <c:pt idx="647">
                  <c:v>38552</c:v>
                </c:pt>
                <c:pt idx="648">
                  <c:v>38551</c:v>
                </c:pt>
                <c:pt idx="649">
                  <c:v>38548</c:v>
                </c:pt>
                <c:pt idx="650">
                  <c:v>38547</c:v>
                </c:pt>
                <c:pt idx="651">
                  <c:v>38546</c:v>
                </c:pt>
                <c:pt idx="652">
                  <c:v>38545</c:v>
                </c:pt>
                <c:pt idx="653">
                  <c:v>38544</c:v>
                </c:pt>
                <c:pt idx="654">
                  <c:v>38541</c:v>
                </c:pt>
                <c:pt idx="655">
                  <c:v>38540</c:v>
                </c:pt>
                <c:pt idx="656">
                  <c:v>38539</c:v>
                </c:pt>
                <c:pt idx="657">
                  <c:v>38538</c:v>
                </c:pt>
                <c:pt idx="658">
                  <c:v>38534</c:v>
                </c:pt>
                <c:pt idx="659">
                  <c:v>38533</c:v>
                </c:pt>
                <c:pt idx="660">
                  <c:v>38532</c:v>
                </c:pt>
                <c:pt idx="661">
                  <c:v>38531</c:v>
                </c:pt>
                <c:pt idx="662">
                  <c:v>38530</c:v>
                </c:pt>
                <c:pt idx="663">
                  <c:v>38527</c:v>
                </c:pt>
                <c:pt idx="664">
                  <c:v>38526</c:v>
                </c:pt>
                <c:pt idx="665">
                  <c:v>38525</c:v>
                </c:pt>
                <c:pt idx="666">
                  <c:v>38524</c:v>
                </c:pt>
                <c:pt idx="667">
                  <c:v>38523</c:v>
                </c:pt>
                <c:pt idx="668">
                  <c:v>38520</c:v>
                </c:pt>
                <c:pt idx="669">
                  <c:v>38519</c:v>
                </c:pt>
                <c:pt idx="670">
                  <c:v>38518</c:v>
                </c:pt>
                <c:pt idx="671">
                  <c:v>38517</c:v>
                </c:pt>
                <c:pt idx="672">
                  <c:v>38516</c:v>
                </c:pt>
                <c:pt idx="673">
                  <c:v>38513</c:v>
                </c:pt>
                <c:pt idx="674">
                  <c:v>38512</c:v>
                </c:pt>
                <c:pt idx="675">
                  <c:v>38511</c:v>
                </c:pt>
                <c:pt idx="676">
                  <c:v>38510</c:v>
                </c:pt>
                <c:pt idx="677">
                  <c:v>38506</c:v>
                </c:pt>
                <c:pt idx="678">
                  <c:v>38505</c:v>
                </c:pt>
                <c:pt idx="679">
                  <c:v>38504</c:v>
                </c:pt>
                <c:pt idx="680">
                  <c:v>38503</c:v>
                </c:pt>
                <c:pt idx="681">
                  <c:v>38499</c:v>
                </c:pt>
                <c:pt idx="682">
                  <c:v>38498</c:v>
                </c:pt>
                <c:pt idx="683">
                  <c:v>38497</c:v>
                </c:pt>
                <c:pt idx="684">
                  <c:v>38496</c:v>
                </c:pt>
                <c:pt idx="685">
                  <c:v>38495</c:v>
                </c:pt>
                <c:pt idx="686">
                  <c:v>38492</c:v>
                </c:pt>
                <c:pt idx="687">
                  <c:v>38491</c:v>
                </c:pt>
                <c:pt idx="688">
                  <c:v>38490</c:v>
                </c:pt>
                <c:pt idx="689">
                  <c:v>38489</c:v>
                </c:pt>
                <c:pt idx="690">
                  <c:v>38488</c:v>
                </c:pt>
                <c:pt idx="691">
                  <c:v>38485</c:v>
                </c:pt>
                <c:pt idx="692">
                  <c:v>38484</c:v>
                </c:pt>
                <c:pt idx="693">
                  <c:v>38483</c:v>
                </c:pt>
                <c:pt idx="694">
                  <c:v>38482</c:v>
                </c:pt>
                <c:pt idx="695">
                  <c:v>38481</c:v>
                </c:pt>
                <c:pt idx="696">
                  <c:v>38478</c:v>
                </c:pt>
                <c:pt idx="697">
                  <c:v>38477</c:v>
                </c:pt>
                <c:pt idx="698">
                  <c:v>38476</c:v>
                </c:pt>
                <c:pt idx="699">
                  <c:v>38475</c:v>
                </c:pt>
                <c:pt idx="700">
                  <c:v>38474</c:v>
                </c:pt>
                <c:pt idx="701">
                  <c:v>38471</c:v>
                </c:pt>
                <c:pt idx="702">
                  <c:v>38470</c:v>
                </c:pt>
                <c:pt idx="703">
                  <c:v>38469</c:v>
                </c:pt>
                <c:pt idx="704">
                  <c:v>38468</c:v>
                </c:pt>
                <c:pt idx="705">
                  <c:v>38467</c:v>
                </c:pt>
                <c:pt idx="706">
                  <c:v>38463</c:v>
                </c:pt>
                <c:pt idx="707">
                  <c:v>38462</c:v>
                </c:pt>
                <c:pt idx="708">
                  <c:v>38461</c:v>
                </c:pt>
                <c:pt idx="709">
                  <c:v>38460</c:v>
                </c:pt>
                <c:pt idx="710">
                  <c:v>38457</c:v>
                </c:pt>
                <c:pt idx="711">
                  <c:v>38456</c:v>
                </c:pt>
                <c:pt idx="712">
                  <c:v>38455</c:v>
                </c:pt>
                <c:pt idx="713">
                  <c:v>38454</c:v>
                </c:pt>
                <c:pt idx="714">
                  <c:v>38453</c:v>
                </c:pt>
                <c:pt idx="715">
                  <c:v>38450</c:v>
                </c:pt>
                <c:pt idx="716">
                  <c:v>38449</c:v>
                </c:pt>
                <c:pt idx="717">
                  <c:v>38448</c:v>
                </c:pt>
                <c:pt idx="718">
                  <c:v>38447</c:v>
                </c:pt>
                <c:pt idx="719">
                  <c:v>38446</c:v>
                </c:pt>
                <c:pt idx="720">
                  <c:v>38443</c:v>
                </c:pt>
                <c:pt idx="721">
                  <c:v>38442</c:v>
                </c:pt>
                <c:pt idx="722">
                  <c:v>38441</c:v>
                </c:pt>
                <c:pt idx="723">
                  <c:v>38440</c:v>
                </c:pt>
                <c:pt idx="724">
                  <c:v>38439</c:v>
                </c:pt>
                <c:pt idx="725">
                  <c:v>38435</c:v>
                </c:pt>
                <c:pt idx="726">
                  <c:v>38434</c:v>
                </c:pt>
                <c:pt idx="727">
                  <c:v>38433</c:v>
                </c:pt>
                <c:pt idx="728">
                  <c:v>38432</c:v>
                </c:pt>
                <c:pt idx="729">
                  <c:v>38429</c:v>
                </c:pt>
                <c:pt idx="730">
                  <c:v>38428</c:v>
                </c:pt>
                <c:pt idx="731">
                  <c:v>38427</c:v>
                </c:pt>
                <c:pt idx="732">
                  <c:v>38426</c:v>
                </c:pt>
                <c:pt idx="733">
                  <c:v>38425</c:v>
                </c:pt>
                <c:pt idx="734">
                  <c:v>38422</c:v>
                </c:pt>
                <c:pt idx="735">
                  <c:v>38421</c:v>
                </c:pt>
                <c:pt idx="736">
                  <c:v>38420</c:v>
                </c:pt>
                <c:pt idx="737">
                  <c:v>38419</c:v>
                </c:pt>
                <c:pt idx="738">
                  <c:v>38418</c:v>
                </c:pt>
                <c:pt idx="739">
                  <c:v>38415</c:v>
                </c:pt>
                <c:pt idx="740">
                  <c:v>38414</c:v>
                </c:pt>
                <c:pt idx="741">
                  <c:v>38413</c:v>
                </c:pt>
                <c:pt idx="742">
                  <c:v>38412</c:v>
                </c:pt>
                <c:pt idx="743">
                  <c:v>38411</c:v>
                </c:pt>
                <c:pt idx="744">
                  <c:v>38408</c:v>
                </c:pt>
                <c:pt idx="745">
                  <c:v>38407</c:v>
                </c:pt>
                <c:pt idx="746">
                  <c:v>38406</c:v>
                </c:pt>
                <c:pt idx="747">
                  <c:v>38405</c:v>
                </c:pt>
                <c:pt idx="748">
                  <c:v>38401</c:v>
                </c:pt>
                <c:pt idx="749">
                  <c:v>38400</c:v>
                </c:pt>
                <c:pt idx="750">
                  <c:v>38399</c:v>
                </c:pt>
                <c:pt idx="751">
                  <c:v>38398</c:v>
                </c:pt>
                <c:pt idx="752">
                  <c:v>38397</c:v>
                </c:pt>
                <c:pt idx="753">
                  <c:v>38394</c:v>
                </c:pt>
                <c:pt idx="754">
                  <c:v>38393</c:v>
                </c:pt>
                <c:pt idx="755">
                  <c:v>38392</c:v>
                </c:pt>
                <c:pt idx="756">
                  <c:v>38391</c:v>
                </c:pt>
                <c:pt idx="757">
                  <c:v>38390</c:v>
                </c:pt>
                <c:pt idx="758">
                  <c:v>38387</c:v>
                </c:pt>
                <c:pt idx="759">
                  <c:v>38386</c:v>
                </c:pt>
                <c:pt idx="760">
                  <c:v>38385</c:v>
                </c:pt>
                <c:pt idx="761">
                  <c:v>38384</c:v>
                </c:pt>
                <c:pt idx="762">
                  <c:v>38383</c:v>
                </c:pt>
                <c:pt idx="763">
                  <c:v>38380</c:v>
                </c:pt>
                <c:pt idx="764">
                  <c:v>38379</c:v>
                </c:pt>
                <c:pt idx="765">
                  <c:v>38378</c:v>
                </c:pt>
                <c:pt idx="766">
                  <c:v>38377</c:v>
                </c:pt>
                <c:pt idx="767">
                  <c:v>38376</c:v>
                </c:pt>
                <c:pt idx="768">
                  <c:v>38373</c:v>
                </c:pt>
                <c:pt idx="769">
                  <c:v>38372</c:v>
                </c:pt>
                <c:pt idx="770">
                  <c:v>38371</c:v>
                </c:pt>
                <c:pt idx="771">
                  <c:v>38370</c:v>
                </c:pt>
                <c:pt idx="772">
                  <c:v>38366</c:v>
                </c:pt>
                <c:pt idx="773">
                  <c:v>38365</c:v>
                </c:pt>
                <c:pt idx="774">
                  <c:v>38364</c:v>
                </c:pt>
                <c:pt idx="775">
                  <c:v>38363</c:v>
                </c:pt>
                <c:pt idx="776">
                  <c:v>38362</c:v>
                </c:pt>
                <c:pt idx="777">
                  <c:v>38359</c:v>
                </c:pt>
                <c:pt idx="778">
                  <c:v>38358</c:v>
                </c:pt>
                <c:pt idx="779">
                  <c:v>38357</c:v>
                </c:pt>
                <c:pt idx="780">
                  <c:v>38356</c:v>
                </c:pt>
                <c:pt idx="781">
                  <c:v>38355</c:v>
                </c:pt>
                <c:pt idx="782">
                  <c:v>38351</c:v>
                </c:pt>
                <c:pt idx="783">
                  <c:v>38350</c:v>
                </c:pt>
                <c:pt idx="784">
                  <c:v>38349</c:v>
                </c:pt>
                <c:pt idx="785">
                  <c:v>38348</c:v>
                </c:pt>
                <c:pt idx="786">
                  <c:v>38344</c:v>
                </c:pt>
                <c:pt idx="787">
                  <c:v>38343</c:v>
                </c:pt>
                <c:pt idx="788">
                  <c:v>38342</c:v>
                </c:pt>
                <c:pt idx="789">
                  <c:v>38341</c:v>
                </c:pt>
                <c:pt idx="790">
                  <c:v>38338</c:v>
                </c:pt>
                <c:pt idx="791">
                  <c:v>38337</c:v>
                </c:pt>
                <c:pt idx="792">
                  <c:v>38336</c:v>
                </c:pt>
                <c:pt idx="793">
                  <c:v>38335</c:v>
                </c:pt>
                <c:pt idx="794">
                  <c:v>38334</c:v>
                </c:pt>
                <c:pt idx="795">
                  <c:v>38331</c:v>
                </c:pt>
                <c:pt idx="796">
                  <c:v>38330</c:v>
                </c:pt>
                <c:pt idx="797">
                  <c:v>38329</c:v>
                </c:pt>
                <c:pt idx="798">
                  <c:v>38328</c:v>
                </c:pt>
                <c:pt idx="799">
                  <c:v>38327</c:v>
                </c:pt>
                <c:pt idx="800">
                  <c:v>38324</c:v>
                </c:pt>
                <c:pt idx="801">
                  <c:v>38323</c:v>
                </c:pt>
                <c:pt idx="802">
                  <c:v>38322</c:v>
                </c:pt>
                <c:pt idx="803">
                  <c:v>38321</c:v>
                </c:pt>
                <c:pt idx="804">
                  <c:v>38320</c:v>
                </c:pt>
                <c:pt idx="805">
                  <c:v>38315</c:v>
                </c:pt>
                <c:pt idx="806">
                  <c:v>38314</c:v>
                </c:pt>
                <c:pt idx="807">
                  <c:v>38313</c:v>
                </c:pt>
                <c:pt idx="808">
                  <c:v>38310</c:v>
                </c:pt>
                <c:pt idx="809">
                  <c:v>38309</c:v>
                </c:pt>
                <c:pt idx="810">
                  <c:v>38308</c:v>
                </c:pt>
                <c:pt idx="811">
                  <c:v>38307</c:v>
                </c:pt>
                <c:pt idx="812">
                  <c:v>38306</c:v>
                </c:pt>
                <c:pt idx="813">
                  <c:v>38303</c:v>
                </c:pt>
                <c:pt idx="814">
                  <c:v>38302</c:v>
                </c:pt>
                <c:pt idx="815">
                  <c:v>38301</c:v>
                </c:pt>
                <c:pt idx="816">
                  <c:v>38300</c:v>
                </c:pt>
                <c:pt idx="817">
                  <c:v>38299</c:v>
                </c:pt>
                <c:pt idx="818">
                  <c:v>38296</c:v>
                </c:pt>
                <c:pt idx="819">
                  <c:v>38295</c:v>
                </c:pt>
                <c:pt idx="820">
                  <c:v>38294</c:v>
                </c:pt>
                <c:pt idx="821">
                  <c:v>38293</c:v>
                </c:pt>
                <c:pt idx="822">
                  <c:v>38292</c:v>
                </c:pt>
                <c:pt idx="823">
                  <c:v>38289</c:v>
                </c:pt>
                <c:pt idx="824">
                  <c:v>38288</c:v>
                </c:pt>
                <c:pt idx="825">
                  <c:v>38287</c:v>
                </c:pt>
                <c:pt idx="826">
                  <c:v>38286</c:v>
                </c:pt>
                <c:pt idx="827">
                  <c:v>38285</c:v>
                </c:pt>
                <c:pt idx="828">
                  <c:v>38282</c:v>
                </c:pt>
                <c:pt idx="829">
                  <c:v>38281</c:v>
                </c:pt>
                <c:pt idx="830">
                  <c:v>38280</c:v>
                </c:pt>
                <c:pt idx="831">
                  <c:v>38279</c:v>
                </c:pt>
                <c:pt idx="832">
                  <c:v>38278</c:v>
                </c:pt>
                <c:pt idx="833">
                  <c:v>38275</c:v>
                </c:pt>
                <c:pt idx="834">
                  <c:v>38274</c:v>
                </c:pt>
                <c:pt idx="835">
                  <c:v>38273</c:v>
                </c:pt>
                <c:pt idx="836">
                  <c:v>38272</c:v>
                </c:pt>
                <c:pt idx="837">
                  <c:v>38271</c:v>
                </c:pt>
                <c:pt idx="838">
                  <c:v>38268</c:v>
                </c:pt>
                <c:pt idx="839">
                  <c:v>38267</c:v>
                </c:pt>
                <c:pt idx="840">
                  <c:v>38266</c:v>
                </c:pt>
                <c:pt idx="841">
                  <c:v>38265</c:v>
                </c:pt>
                <c:pt idx="842">
                  <c:v>38264</c:v>
                </c:pt>
                <c:pt idx="843">
                  <c:v>38261</c:v>
                </c:pt>
                <c:pt idx="844">
                  <c:v>38260</c:v>
                </c:pt>
                <c:pt idx="845">
                  <c:v>38259</c:v>
                </c:pt>
                <c:pt idx="846">
                  <c:v>38258</c:v>
                </c:pt>
                <c:pt idx="847">
                  <c:v>38257</c:v>
                </c:pt>
                <c:pt idx="848">
                  <c:v>38254</c:v>
                </c:pt>
                <c:pt idx="849">
                  <c:v>38253</c:v>
                </c:pt>
                <c:pt idx="850">
                  <c:v>38252</c:v>
                </c:pt>
                <c:pt idx="851">
                  <c:v>38251</c:v>
                </c:pt>
                <c:pt idx="852">
                  <c:v>38250</c:v>
                </c:pt>
                <c:pt idx="853">
                  <c:v>38247</c:v>
                </c:pt>
                <c:pt idx="854">
                  <c:v>38246</c:v>
                </c:pt>
                <c:pt idx="855">
                  <c:v>38245</c:v>
                </c:pt>
                <c:pt idx="856">
                  <c:v>38244</c:v>
                </c:pt>
                <c:pt idx="857">
                  <c:v>38243</c:v>
                </c:pt>
                <c:pt idx="858">
                  <c:v>38240</c:v>
                </c:pt>
                <c:pt idx="859">
                  <c:v>38239</c:v>
                </c:pt>
                <c:pt idx="860">
                  <c:v>38238</c:v>
                </c:pt>
                <c:pt idx="861">
                  <c:v>38237</c:v>
                </c:pt>
                <c:pt idx="862">
                  <c:v>38233</c:v>
                </c:pt>
                <c:pt idx="863">
                  <c:v>38232</c:v>
                </c:pt>
                <c:pt idx="864">
                  <c:v>38231</c:v>
                </c:pt>
                <c:pt idx="865">
                  <c:v>38230</c:v>
                </c:pt>
                <c:pt idx="866">
                  <c:v>38229</c:v>
                </c:pt>
                <c:pt idx="867">
                  <c:v>38226</c:v>
                </c:pt>
                <c:pt idx="868">
                  <c:v>38225</c:v>
                </c:pt>
                <c:pt idx="869">
                  <c:v>38224</c:v>
                </c:pt>
                <c:pt idx="870">
                  <c:v>38223</c:v>
                </c:pt>
                <c:pt idx="871">
                  <c:v>38222</c:v>
                </c:pt>
                <c:pt idx="872">
                  <c:v>38219</c:v>
                </c:pt>
                <c:pt idx="873">
                  <c:v>38218</c:v>
                </c:pt>
                <c:pt idx="874">
                  <c:v>38217</c:v>
                </c:pt>
                <c:pt idx="875">
                  <c:v>38216</c:v>
                </c:pt>
                <c:pt idx="876">
                  <c:v>38215</c:v>
                </c:pt>
                <c:pt idx="877">
                  <c:v>38212</c:v>
                </c:pt>
                <c:pt idx="878">
                  <c:v>38211</c:v>
                </c:pt>
                <c:pt idx="879">
                  <c:v>38210</c:v>
                </c:pt>
                <c:pt idx="880">
                  <c:v>38209</c:v>
                </c:pt>
                <c:pt idx="881">
                  <c:v>38208</c:v>
                </c:pt>
                <c:pt idx="882">
                  <c:v>38205</c:v>
                </c:pt>
                <c:pt idx="883">
                  <c:v>38204</c:v>
                </c:pt>
                <c:pt idx="884">
                  <c:v>38203</c:v>
                </c:pt>
                <c:pt idx="885">
                  <c:v>38202</c:v>
                </c:pt>
                <c:pt idx="886">
                  <c:v>38201</c:v>
                </c:pt>
                <c:pt idx="887">
                  <c:v>38198</c:v>
                </c:pt>
                <c:pt idx="888">
                  <c:v>38197</c:v>
                </c:pt>
                <c:pt idx="889">
                  <c:v>38196</c:v>
                </c:pt>
                <c:pt idx="890">
                  <c:v>38195</c:v>
                </c:pt>
                <c:pt idx="891">
                  <c:v>38194</c:v>
                </c:pt>
                <c:pt idx="892">
                  <c:v>38191</c:v>
                </c:pt>
                <c:pt idx="893">
                  <c:v>38190</c:v>
                </c:pt>
                <c:pt idx="894">
                  <c:v>38189</c:v>
                </c:pt>
                <c:pt idx="895">
                  <c:v>38188</c:v>
                </c:pt>
                <c:pt idx="896">
                  <c:v>38187</c:v>
                </c:pt>
                <c:pt idx="897">
                  <c:v>38184</c:v>
                </c:pt>
                <c:pt idx="898">
                  <c:v>38183</c:v>
                </c:pt>
                <c:pt idx="899">
                  <c:v>38182</c:v>
                </c:pt>
                <c:pt idx="900">
                  <c:v>38181</c:v>
                </c:pt>
                <c:pt idx="901">
                  <c:v>38180</c:v>
                </c:pt>
                <c:pt idx="902">
                  <c:v>38177</c:v>
                </c:pt>
                <c:pt idx="903">
                  <c:v>38176</c:v>
                </c:pt>
                <c:pt idx="904">
                  <c:v>38175</c:v>
                </c:pt>
                <c:pt idx="905">
                  <c:v>38174</c:v>
                </c:pt>
                <c:pt idx="906">
                  <c:v>38170</c:v>
                </c:pt>
                <c:pt idx="907">
                  <c:v>38169</c:v>
                </c:pt>
                <c:pt idx="908">
                  <c:v>38168</c:v>
                </c:pt>
                <c:pt idx="909">
                  <c:v>38167</c:v>
                </c:pt>
                <c:pt idx="910">
                  <c:v>38166</c:v>
                </c:pt>
                <c:pt idx="911">
                  <c:v>38163</c:v>
                </c:pt>
                <c:pt idx="912">
                  <c:v>38162</c:v>
                </c:pt>
                <c:pt idx="913">
                  <c:v>38161</c:v>
                </c:pt>
                <c:pt idx="914">
                  <c:v>38160</c:v>
                </c:pt>
                <c:pt idx="915">
                  <c:v>38159</c:v>
                </c:pt>
                <c:pt idx="916">
                  <c:v>38156</c:v>
                </c:pt>
                <c:pt idx="917">
                  <c:v>38155</c:v>
                </c:pt>
                <c:pt idx="918">
                  <c:v>38154</c:v>
                </c:pt>
                <c:pt idx="919">
                  <c:v>38153</c:v>
                </c:pt>
                <c:pt idx="920">
                  <c:v>38152</c:v>
                </c:pt>
                <c:pt idx="921">
                  <c:v>38148</c:v>
                </c:pt>
                <c:pt idx="922">
                  <c:v>38147</c:v>
                </c:pt>
                <c:pt idx="923">
                  <c:v>38146</c:v>
                </c:pt>
                <c:pt idx="924">
                  <c:v>38145</c:v>
                </c:pt>
                <c:pt idx="925">
                  <c:v>38142</c:v>
                </c:pt>
                <c:pt idx="926">
                  <c:v>38141</c:v>
                </c:pt>
                <c:pt idx="927">
                  <c:v>38140</c:v>
                </c:pt>
                <c:pt idx="928">
                  <c:v>38139</c:v>
                </c:pt>
                <c:pt idx="929">
                  <c:v>38135</c:v>
                </c:pt>
                <c:pt idx="930">
                  <c:v>38134</c:v>
                </c:pt>
                <c:pt idx="931">
                  <c:v>38133</c:v>
                </c:pt>
                <c:pt idx="932">
                  <c:v>38132</c:v>
                </c:pt>
                <c:pt idx="933">
                  <c:v>38131</c:v>
                </c:pt>
                <c:pt idx="934">
                  <c:v>38128</c:v>
                </c:pt>
                <c:pt idx="935">
                  <c:v>38127</c:v>
                </c:pt>
                <c:pt idx="936">
                  <c:v>38126</c:v>
                </c:pt>
                <c:pt idx="937">
                  <c:v>38125</c:v>
                </c:pt>
                <c:pt idx="938">
                  <c:v>38124</c:v>
                </c:pt>
                <c:pt idx="939">
                  <c:v>38121</c:v>
                </c:pt>
                <c:pt idx="940">
                  <c:v>38120</c:v>
                </c:pt>
                <c:pt idx="941">
                  <c:v>38119</c:v>
                </c:pt>
                <c:pt idx="942">
                  <c:v>38118</c:v>
                </c:pt>
                <c:pt idx="943">
                  <c:v>38117</c:v>
                </c:pt>
                <c:pt idx="944">
                  <c:v>38114</c:v>
                </c:pt>
                <c:pt idx="945">
                  <c:v>38113</c:v>
                </c:pt>
                <c:pt idx="946">
                  <c:v>38112</c:v>
                </c:pt>
                <c:pt idx="947">
                  <c:v>38111</c:v>
                </c:pt>
                <c:pt idx="948">
                  <c:v>38110</c:v>
                </c:pt>
                <c:pt idx="949">
                  <c:v>38107</c:v>
                </c:pt>
                <c:pt idx="950">
                  <c:v>38106</c:v>
                </c:pt>
                <c:pt idx="951">
                  <c:v>38105</c:v>
                </c:pt>
                <c:pt idx="952">
                  <c:v>38104</c:v>
                </c:pt>
                <c:pt idx="953">
                  <c:v>38103</c:v>
                </c:pt>
                <c:pt idx="954">
                  <c:v>38100</c:v>
                </c:pt>
                <c:pt idx="955">
                  <c:v>38099</c:v>
                </c:pt>
                <c:pt idx="956">
                  <c:v>38098</c:v>
                </c:pt>
                <c:pt idx="957">
                  <c:v>38097</c:v>
                </c:pt>
                <c:pt idx="958">
                  <c:v>38096</c:v>
                </c:pt>
                <c:pt idx="959">
                  <c:v>38093</c:v>
                </c:pt>
                <c:pt idx="960">
                  <c:v>38092</c:v>
                </c:pt>
                <c:pt idx="961">
                  <c:v>38091</c:v>
                </c:pt>
                <c:pt idx="962">
                  <c:v>38090</c:v>
                </c:pt>
                <c:pt idx="963">
                  <c:v>38089</c:v>
                </c:pt>
                <c:pt idx="964">
                  <c:v>38085</c:v>
                </c:pt>
                <c:pt idx="965">
                  <c:v>38084</c:v>
                </c:pt>
                <c:pt idx="966">
                  <c:v>38083</c:v>
                </c:pt>
                <c:pt idx="967">
                  <c:v>38082</c:v>
                </c:pt>
                <c:pt idx="968">
                  <c:v>38079</c:v>
                </c:pt>
                <c:pt idx="969">
                  <c:v>38078</c:v>
                </c:pt>
                <c:pt idx="970">
                  <c:v>38077</c:v>
                </c:pt>
                <c:pt idx="971">
                  <c:v>38076</c:v>
                </c:pt>
                <c:pt idx="972">
                  <c:v>38075</c:v>
                </c:pt>
                <c:pt idx="973">
                  <c:v>38072</c:v>
                </c:pt>
                <c:pt idx="974">
                  <c:v>38071</c:v>
                </c:pt>
                <c:pt idx="975">
                  <c:v>38070</c:v>
                </c:pt>
                <c:pt idx="976">
                  <c:v>38069</c:v>
                </c:pt>
                <c:pt idx="977">
                  <c:v>38068</c:v>
                </c:pt>
                <c:pt idx="978">
                  <c:v>38065</c:v>
                </c:pt>
                <c:pt idx="979">
                  <c:v>38064</c:v>
                </c:pt>
                <c:pt idx="980">
                  <c:v>38063</c:v>
                </c:pt>
                <c:pt idx="981">
                  <c:v>38062</c:v>
                </c:pt>
                <c:pt idx="982">
                  <c:v>38061</c:v>
                </c:pt>
                <c:pt idx="983">
                  <c:v>38058</c:v>
                </c:pt>
                <c:pt idx="984">
                  <c:v>38057</c:v>
                </c:pt>
                <c:pt idx="985">
                  <c:v>38056</c:v>
                </c:pt>
                <c:pt idx="986">
                  <c:v>38055</c:v>
                </c:pt>
                <c:pt idx="987">
                  <c:v>38054</c:v>
                </c:pt>
                <c:pt idx="988">
                  <c:v>38051</c:v>
                </c:pt>
                <c:pt idx="989">
                  <c:v>38050</c:v>
                </c:pt>
                <c:pt idx="990">
                  <c:v>38049</c:v>
                </c:pt>
                <c:pt idx="991">
                  <c:v>38048</c:v>
                </c:pt>
                <c:pt idx="992">
                  <c:v>38047</c:v>
                </c:pt>
                <c:pt idx="993">
                  <c:v>38044</c:v>
                </c:pt>
                <c:pt idx="994">
                  <c:v>38043</c:v>
                </c:pt>
                <c:pt idx="995">
                  <c:v>38042</c:v>
                </c:pt>
                <c:pt idx="996">
                  <c:v>38041</c:v>
                </c:pt>
                <c:pt idx="997">
                  <c:v>38040</c:v>
                </c:pt>
                <c:pt idx="998">
                  <c:v>38037</c:v>
                </c:pt>
                <c:pt idx="999">
                  <c:v>38036</c:v>
                </c:pt>
                <c:pt idx="1000">
                  <c:v>38035</c:v>
                </c:pt>
                <c:pt idx="1001">
                  <c:v>38034</c:v>
                </c:pt>
                <c:pt idx="1002">
                  <c:v>38030</c:v>
                </c:pt>
                <c:pt idx="1003">
                  <c:v>38029</c:v>
                </c:pt>
                <c:pt idx="1004">
                  <c:v>38028</c:v>
                </c:pt>
                <c:pt idx="1005">
                  <c:v>38027</c:v>
                </c:pt>
                <c:pt idx="1006">
                  <c:v>38026</c:v>
                </c:pt>
                <c:pt idx="1007">
                  <c:v>38023</c:v>
                </c:pt>
                <c:pt idx="1008">
                  <c:v>38022</c:v>
                </c:pt>
                <c:pt idx="1009">
                  <c:v>38021</c:v>
                </c:pt>
                <c:pt idx="1010">
                  <c:v>38020</c:v>
                </c:pt>
                <c:pt idx="1011">
                  <c:v>38019</c:v>
                </c:pt>
                <c:pt idx="1012">
                  <c:v>38016</c:v>
                </c:pt>
                <c:pt idx="1013">
                  <c:v>38015</c:v>
                </c:pt>
                <c:pt idx="1014">
                  <c:v>38014</c:v>
                </c:pt>
                <c:pt idx="1015">
                  <c:v>38013</c:v>
                </c:pt>
                <c:pt idx="1016">
                  <c:v>38012</c:v>
                </c:pt>
                <c:pt idx="1017">
                  <c:v>38009</c:v>
                </c:pt>
                <c:pt idx="1018">
                  <c:v>38008</c:v>
                </c:pt>
                <c:pt idx="1019">
                  <c:v>38007</c:v>
                </c:pt>
                <c:pt idx="1020">
                  <c:v>38006</c:v>
                </c:pt>
                <c:pt idx="1021">
                  <c:v>38002</c:v>
                </c:pt>
                <c:pt idx="1022">
                  <c:v>38001</c:v>
                </c:pt>
                <c:pt idx="1023">
                  <c:v>38000</c:v>
                </c:pt>
                <c:pt idx="1024">
                  <c:v>37999</c:v>
                </c:pt>
                <c:pt idx="1025">
                  <c:v>37998</c:v>
                </c:pt>
                <c:pt idx="1026">
                  <c:v>37995</c:v>
                </c:pt>
                <c:pt idx="1027">
                  <c:v>37994</c:v>
                </c:pt>
                <c:pt idx="1028">
                  <c:v>37993</c:v>
                </c:pt>
                <c:pt idx="1029">
                  <c:v>37992</c:v>
                </c:pt>
                <c:pt idx="1030">
                  <c:v>37991</c:v>
                </c:pt>
                <c:pt idx="1031">
                  <c:v>37986</c:v>
                </c:pt>
                <c:pt idx="1032">
                  <c:v>37985</c:v>
                </c:pt>
                <c:pt idx="1033">
                  <c:v>37984</c:v>
                </c:pt>
                <c:pt idx="1034">
                  <c:v>37979</c:v>
                </c:pt>
                <c:pt idx="1035">
                  <c:v>37978</c:v>
                </c:pt>
                <c:pt idx="1036">
                  <c:v>37977</c:v>
                </c:pt>
                <c:pt idx="1037">
                  <c:v>37974</c:v>
                </c:pt>
                <c:pt idx="1038">
                  <c:v>37973</c:v>
                </c:pt>
                <c:pt idx="1039">
                  <c:v>37972</c:v>
                </c:pt>
                <c:pt idx="1040">
                  <c:v>37971</c:v>
                </c:pt>
                <c:pt idx="1041">
                  <c:v>37970</c:v>
                </c:pt>
                <c:pt idx="1042">
                  <c:v>37967</c:v>
                </c:pt>
                <c:pt idx="1043">
                  <c:v>37966</c:v>
                </c:pt>
                <c:pt idx="1044">
                  <c:v>37965</c:v>
                </c:pt>
                <c:pt idx="1045">
                  <c:v>37964</c:v>
                </c:pt>
                <c:pt idx="1046">
                  <c:v>37963</c:v>
                </c:pt>
                <c:pt idx="1047">
                  <c:v>37960</c:v>
                </c:pt>
                <c:pt idx="1048">
                  <c:v>37959</c:v>
                </c:pt>
                <c:pt idx="1049">
                  <c:v>37958</c:v>
                </c:pt>
                <c:pt idx="1050">
                  <c:v>37957</c:v>
                </c:pt>
                <c:pt idx="1051">
                  <c:v>37956</c:v>
                </c:pt>
                <c:pt idx="1052">
                  <c:v>37951</c:v>
                </c:pt>
                <c:pt idx="1053">
                  <c:v>37950</c:v>
                </c:pt>
                <c:pt idx="1054">
                  <c:v>37949</c:v>
                </c:pt>
                <c:pt idx="1055">
                  <c:v>37946</c:v>
                </c:pt>
                <c:pt idx="1056">
                  <c:v>37945</c:v>
                </c:pt>
                <c:pt idx="1057">
                  <c:v>37944</c:v>
                </c:pt>
                <c:pt idx="1058">
                  <c:v>37943</c:v>
                </c:pt>
                <c:pt idx="1059">
                  <c:v>37942</c:v>
                </c:pt>
                <c:pt idx="1060">
                  <c:v>37939</c:v>
                </c:pt>
                <c:pt idx="1061">
                  <c:v>37938</c:v>
                </c:pt>
                <c:pt idx="1062">
                  <c:v>37937</c:v>
                </c:pt>
                <c:pt idx="1063">
                  <c:v>37936</c:v>
                </c:pt>
                <c:pt idx="1064">
                  <c:v>37935</c:v>
                </c:pt>
                <c:pt idx="1065">
                  <c:v>37932</c:v>
                </c:pt>
                <c:pt idx="1066">
                  <c:v>37931</c:v>
                </c:pt>
                <c:pt idx="1067">
                  <c:v>37930</c:v>
                </c:pt>
                <c:pt idx="1068">
                  <c:v>37929</c:v>
                </c:pt>
                <c:pt idx="1069">
                  <c:v>37928</c:v>
                </c:pt>
                <c:pt idx="1070">
                  <c:v>37925</c:v>
                </c:pt>
                <c:pt idx="1071">
                  <c:v>37924</c:v>
                </c:pt>
                <c:pt idx="1072">
                  <c:v>37923</c:v>
                </c:pt>
                <c:pt idx="1073">
                  <c:v>37922</c:v>
                </c:pt>
                <c:pt idx="1074">
                  <c:v>37921</c:v>
                </c:pt>
                <c:pt idx="1075">
                  <c:v>37918</c:v>
                </c:pt>
                <c:pt idx="1076">
                  <c:v>37917</c:v>
                </c:pt>
                <c:pt idx="1077">
                  <c:v>37916</c:v>
                </c:pt>
                <c:pt idx="1078">
                  <c:v>37915</c:v>
                </c:pt>
                <c:pt idx="1079">
                  <c:v>37914</c:v>
                </c:pt>
                <c:pt idx="1080">
                  <c:v>37911</c:v>
                </c:pt>
                <c:pt idx="1081">
                  <c:v>37910</c:v>
                </c:pt>
                <c:pt idx="1082">
                  <c:v>37909</c:v>
                </c:pt>
                <c:pt idx="1083">
                  <c:v>37908</c:v>
                </c:pt>
                <c:pt idx="1084">
                  <c:v>37907</c:v>
                </c:pt>
                <c:pt idx="1085">
                  <c:v>37904</c:v>
                </c:pt>
                <c:pt idx="1086">
                  <c:v>37903</c:v>
                </c:pt>
                <c:pt idx="1087">
                  <c:v>37902</c:v>
                </c:pt>
                <c:pt idx="1088">
                  <c:v>37901</c:v>
                </c:pt>
                <c:pt idx="1089">
                  <c:v>37900</c:v>
                </c:pt>
                <c:pt idx="1090">
                  <c:v>37897</c:v>
                </c:pt>
                <c:pt idx="1091">
                  <c:v>37896</c:v>
                </c:pt>
                <c:pt idx="1092">
                  <c:v>37895</c:v>
                </c:pt>
                <c:pt idx="1093">
                  <c:v>37894</c:v>
                </c:pt>
                <c:pt idx="1094">
                  <c:v>37893</c:v>
                </c:pt>
                <c:pt idx="1095">
                  <c:v>37890</c:v>
                </c:pt>
                <c:pt idx="1096">
                  <c:v>37889</c:v>
                </c:pt>
                <c:pt idx="1097">
                  <c:v>37888</c:v>
                </c:pt>
                <c:pt idx="1098">
                  <c:v>37887</c:v>
                </c:pt>
                <c:pt idx="1099">
                  <c:v>37886</c:v>
                </c:pt>
                <c:pt idx="1100">
                  <c:v>37883</c:v>
                </c:pt>
                <c:pt idx="1101">
                  <c:v>37882</c:v>
                </c:pt>
                <c:pt idx="1102">
                  <c:v>37881</c:v>
                </c:pt>
                <c:pt idx="1103">
                  <c:v>37880</c:v>
                </c:pt>
                <c:pt idx="1104">
                  <c:v>37879</c:v>
                </c:pt>
                <c:pt idx="1105">
                  <c:v>37876</c:v>
                </c:pt>
                <c:pt idx="1106">
                  <c:v>37875</c:v>
                </c:pt>
                <c:pt idx="1107">
                  <c:v>37874</c:v>
                </c:pt>
                <c:pt idx="1108">
                  <c:v>37873</c:v>
                </c:pt>
                <c:pt idx="1109">
                  <c:v>37872</c:v>
                </c:pt>
                <c:pt idx="1110">
                  <c:v>37869</c:v>
                </c:pt>
                <c:pt idx="1111">
                  <c:v>37868</c:v>
                </c:pt>
                <c:pt idx="1112">
                  <c:v>37867</c:v>
                </c:pt>
                <c:pt idx="1113">
                  <c:v>37866</c:v>
                </c:pt>
                <c:pt idx="1114">
                  <c:v>37862</c:v>
                </c:pt>
                <c:pt idx="1115">
                  <c:v>37861</c:v>
                </c:pt>
                <c:pt idx="1116">
                  <c:v>37860</c:v>
                </c:pt>
                <c:pt idx="1117">
                  <c:v>37859</c:v>
                </c:pt>
                <c:pt idx="1118">
                  <c:v>37858</c:v>
                </c:pt>
                <c:pt idx="1119">
                  <c:v>37855</c:v>
                </c:pt>
                <c:pt idx="1120">
                  <c:v>37854</c:v>
                </c:pt>
                <c:pt idx="1121">
                  <c:v>37853</c:v>
                </c:pt>
                <c:pt idx="1122">
                  <c:v>37852</c:v>
                </c:pt>
                <c:pt idx="1123">
                  <c:v>37851</c:v>
                </c:pt>
                <c:pt idx="1124">
                  <c:v>37848</c:v>
                </c:pt>
                <c:pt idx="1125">
                  <c:v>37847</c:v>
                </c:pt>
                <c:pt idx="1126">
                  <c:v>37846</c:v>
                </c:pt>
                <c:pt idx="1127">
                  <c:v>37845</c:v>
                </c:pt>
                <c:pt idx="1128">
                  <c:v>37844</c:v>
                </c:pt>
                <c:pt idx="1129">
                  <c:v>37841</c:v>
                </c:pt>
                <c:pt idx="1130">
                  <c:v>37840</c:v>
                </c:pt>
                <c:pt idx="1131">
                  <c:v>37839</c:v>
                </c:pt>
                <c:pt idx="1132">
                  <c:v>37838</c:v>
                </c:pt>
                <c:pt idx="1133">
                  <c:v>37837</c:v>
                </c:pt>
                <c:pt idx="1134">
                  <c:v>37834</c:v>
                </c:pt>
                <c:pt idx="1135">
                  <c:v>37833</c:v>
                </c:pt>
                <c:pt idx="1136">
                  <c:v>37832</c:v>
                </c:pt>
                <c:pt idx="1137">
                  <c:v>37831</c:v>
                </c:pt>
                <c:pt idx="1138">
                  <c:v>37830</c:v>
                </c:pt>
                <c:pt idx="1139">
                  <c:v>37827</c:v>
                </c:pt>
                <c:pt idx="1140">
                  <c:v>37826</c:v>
                </c:pt>
                <c:pt idx="1141">
                  <c:v>37825</c:v>
                </c:pt>
                <c:pt idx="1142">
                  <c:v>37824</c:v>
                </c:pt>
                <c:pt idx="1143">
                  <c:v>37823</c:v>
                </c:pt>
                <c:pt idx="1144">
                  <c:v>37820</c:v>
                </c:pt>
                <c:pt idx="1145">
                  <c:v>37819</c:v>
                </c:pt>
                <c:pt idx="1146">
                  <c:v>37818</c:v>
                </c:pt>
                <c:pt idx="1147">
                  <c:v>37817</c:v>
                </c:pt>
                <c:pt idx="1148">
                  <c:v>37816</c:v>
                </c:pt>
                <c:pt idx="1149">
                  <c:v>37813</c:v>
                </c:pt>
                <c:pt idx="1150">
                  <c:v>37812</c:v>
                </c:pt>
                <c:pt idx="1151">
                  <c:v>37811</c:v>
                </c:pt>
                <c:pt idx="1152">
                  <c:v>37810</c:v>
                </c:pt>
                <c:pt idx="1153">
                  <c:v>37809</c:v>
                </c:pt>
                <c:pt idx="1154">
                  <c:v>37805</c:v>
                </c:pt>
                <c:pt idx="1155">
                  <c:v>37804</c:v>
                </c:pt>
                <c:pt idx="1156">
                  <c:v>37803</c:v>
                </c:pt>
                <c:pt idx="1157">
                  <c:v>37802</c:v>
                </c:pt>
                <c:pt idx="1158">
                  <c:v>37799</c:v>
                </c:pt>
                <c:pt idx="1159">
                  <c:v>37798</c:v>
                </c:pt>
                <c:pt idx="1160">
                  <c:v>37797</c:v>
                </c:pt>
                <c:pt idx="1161">
                  <c:v>37796</c:v>
                </c:pt>
                <c:pt idx="1162">
                  <c:v>37795</c:v>
                </c:pt>
                <c:pt idx="1163">
                  <c:v>37792</c:v>
                </c:pt>
                <c:pt idx="1164">
                  <c:v>37791</c:v>
                </c:pt>
                <c:pt idx="1165">
                  <c:v>37790</c:v>
                </c:pt>
                <c:pt idx="1166">
                  <c:v>37789</c:v>
                </c:pt>
                <c:pt idx="1167">
                  <c:v>37788</c:v>
                </c:pt>
                <c:pt idx="1168">
                  <c:v>37785</c:v>
                </c:pt>
                <c:pt idx="1169">
                  <c:v>37784</c:v>
                </c:pt>
                <c:pt idx="1170">
                  <c:v>37783</c:v>
                </c:pt>
                <c:pt idx="1171">
                  <c:v>37782</c:v>
                </c:pt>
                <c:pt idx="1172">
                  <c:v>37781</c:v>
                </c:pt>
                <c:pt idx="1173">
                  <c:v>37778</c:v>
                </c:pt>
                <c:pt idx="1174">
                  <c:v>37777</c:v>
                </c:pt>
                <c:pt idx="1175">
                  <c:v>37776</c:v>
                </c:pt>
                <c:pt idx="1176">
                  <c:v>37775</c:v>
                </c:pt>
                <c:pt idx="1177">
                  <c:v>37774</c:v>
                </c:pt>
                <c:pt idx="1178">
                  <c:v>37771</c:v>
                </c:pt>
                <c:pt idx="1179">
                  <c:v>37770</c:v>
                </c:pt>
                <c:pt idx="1180">
                  <c:v>37769</c:v>
                </c:pt>
                <c:pt idx="1181">
                  <c:v>37768</c:v>
                </c:pt>
                <c:pt idx="1182">
                  <c:v>37764</c:v>
                </c:pt>
                <c:pt idx="1183">
                  <c:v>37763</c:v>
                </c:pt>
                <c:pt idx="1184">
                  <c:v>37762</c:v>
                </c:pt>
                <c:pt idx="1185">
                  <c:v>37761</c:v>
                </c:pt>
                <c:pt idx="1186">
                  <c:v>37760</c:v>
                </c:pt>
                <c:pt idx="1187">
                  <c:v>37757</c:v>
                </c:pt>
                <c:pt idx="1188">
                  <c:v>37756</c:v>
                </c:pt>
                <c:pt idx="1189">
                  <c:v>37755</c:v>
                </c:pt>
                <c:pt idx="1190">
                  <c:v>37754</c:v>
                </c:pt>
                <c:pt idx="1191">
                  <c:v>37753</c:v>
                </c:pt>
                <c:pt idx="1192">
                  <c:v>37750</c:v>
                </c:pt>
                <c:pt idx="1193">
                  <c:v>37749</c:v>
                </c:pt>
                <c:pt idx="1194">
                  <c:v>37748</c:v>
                </c:pt>
                <c:pt idx="1195">
                  <c:v>37747</c:v>
                </c:pt>
                <c:pt idx="1196">
                  <c:v>37746</c:v>
                </c:pt>
                <c:pt idx="1197">
                  <c:v>37743</c:v>
                </c:pt>
                <c:pt idx="1198">
                  <c:v>37742</c:v>
                </c:pt>
                <c:pt idx="1199">
                  <c:v>37741</c:v>
                </c:pt>
                <c:pt idx="1200">
                  <c:v>37740</c:v>
                </c:pt>
                <c:pt idx="1201">
                  <c:v>37739</c:v>
                </c:pt>
                <c:pt idx="1202">
                  <c:v>37736</c:v>
                </c:pt>
                <c:pt idx="1203">
                  <c:v>37735</c:v>
                </c:pt>
                <c:pt idx="1204">
                  <c:v>37734</c:v>
                </c:pt>
                <c:pt idx="1205">
                  <c:v>37733</c:v>
                </c:pt>
                <c:pt idx="1206">
                  <c:v>37732</c:v>
                </c:pt>
                <c:pt idx="1207">
                  <c:v>37728</c:v>
                </c:pt>
                <c:pt idx="1208">
                  <c:v>37726</c:v>
                </c:pt>
                <c:pt idx="1209">
                  <c:v>37725</c:v>
                </c:pt>
                <c:pt idx="1210">
                  <c:v>37722</c:v>
                </c:pt>
                <c:pt idx="1211">
                  <c:v>37721</c:v>
                </c:pt>
                <c:pt idx="1212">
                  <c:v>37720</c:v>
                </c:pt>
                <c:pt idx="1213">
                  <c:v>37719</c:v>
                </c:pt>
                <c:pt idx="1214">
                  <c:v>37718</c:v>
                </c:pt>
                <c:pt idx="1215">
                  <c:v>37715</c:v>
                </c:pt>
                <c:pt idx="1216">
                  <c:v>37714</c:v>
                </c:pt>
                <c:pt idx="1217">
                  <c:v>37713</c:v>
                </c:pt>
                <c:pt idx="1218">
                  <c:v>37712</c:v>
                </c:pt>
                <c:pt idx="1219">
                  <c:v>37711</c:v>
                </c:pt>
                <c:pt idx="1220">
                  <c:v>37708</c:v>
                </c:pt>
                <c:pt idx="1221">
                  <c:v>37707</c:v>
                </c:pt>
                <c:pt idx="1222">
                  <c:v>37706</c:v>
                </c:pt>
                <c:pt idx="1223">
                  <c:v>37705</c:v>
                </c:pt>
                <c:pt idx="1224">
                  <c:v>37704</c:v>
                </c:pt>
                <c:pt idx="1225">
                  <c:v>37701</c:v>
                </c:pt>
                <c:pt idx="1226">
                  <c:v>37700</c:v>
                </c:pt>
                <c:pt idx="1227">
                  <c:v>37699</c:v>
                </c:pt>
                <c:pt idx="1228">
                  <c:v>37698</c:v>
                </c:pt>
                <c:pt idx="1229">
                  <c:v>37697</c:v>
                </c:pt>
                <c:pt idx="1230">
                  <c:v>37694</c:v>
                </c:pt>
                <c:pt idx="1231">
                  <c:v>37693</c:v>
                </c:pt>
                <c:pt idx="1232">
                  <c:v>37692</c:v>
                </c:pt>
                <c:pt idx="1233">
                  <c:v>37691</c:v>
                </c:pt>
                <c:pt idx="1234">
                  <c:v>37690</c:v>
                </c:pt>
                <c:pt idx="1235">
                  <c:v>37687</c:v>
                </c:pt>
                <c:pt idx="1236">
                  <c:v>37686</c:v>
                </c:pt>
                <c:pt idx="1237">
                  <c:v>37685</c:v>
                </c:pt>
                <c:pt idx="1238">
                  <c:v>37684</c:v>
                </c:pt>
                <c:pt idx="1239">
                  <c:v>37683</c:v>
                </c:pt>
                <c:pt idx="1240">
                  <c:v>37680</c:v>
                </c:pt>
                <c:pt idx="1241">
                  <c:v>37679</c:v>
                </c:pt>
                <c:pt idx="1242">
                  <c:v>37678</c:v>
                </c:pt>
                <c:pt idx="1243">
                  <c:v>37677</c:v>
                </c:pt>
                <c:pt idx="1244">
                  <c:v>37676</c:v>
                </c:pt>
                <c:pt idx="1245">
                  <c:v>37673</c:v>
                </c:pt>
                <c:pt idx="1246">
                  <c:v>37672</c:v>
                </c:pt>
                <c:pt idx="1247">
                  <c:v>37671</c:v>
                </c:pt>
                <c:pt idx="1248">
                  <c:v>37670</c:v>
                </c:pt>
                <c:pt idx="1249">
                  <c:v>37666</c:v>
                </c:pt>
                <c:pt idx="1250">
                  <c:v>37665</c:v>
                </c:pt>
                <c:pt idx="1251">
                  <c:v>37664</c:v>
                </c:pt>
                <c:pt idx="1252">
                  <c:v>37663</c:v>
                </c:pt>
                <c:pt idx="1253">
                  <c:v>37662</c:v>
                </c:pt>
                <c:pt idx="1254">
                  <c:v>37659</c:v>
                </c:pt>
                <c:pt idx="1255">
                  <c:v>37658</c:v>
                </c:pt>
                <c:pt idx="1256">
                  <c:v>37657</c:v>
                </c:pt>
                <c:pt idx="1257">
                  <c:v>37656</c:v>
                </c:pt>
                <c:pt idx="1258">
                  <c:v>37655</c:v>
                </c:pt>
                <c:pt idx="1259">
                  <c:v>37652</c:v>
                </c:pt>
                <c:pt idx="1260">
                  <c:v>37651</c:v>
                </c:pt>
                <c:pt idx="1261">
                  <c:v>37650</c:v>
                </c:pt>
                <c:pt idx="1262">
                  <c:v>37649</c:v>
                </c:pt>
                <c:pt idx="1263">
                  <c:v>37648</c:v>
                </c:pt>
                <c:pt idx="1264">
                  <c:v>37645</c:v>
                </c:pt>
                <c:pt idx="1265">
                  <c:v>37644</c:v>
                </c:pt>
                <c:pt idx="1266">
                  <c:v>37643</c:v>
                </c:pt>
                <c:pt idx="1267">
                  <c:v>37642</c:v>
                </c:pt>
                <c:pt idx="1268">
                  <c:v>37638</c:v>
                </c:pt>
                <c:pt idx="1269">
                  <c:v>37637</c:v>
                </c:pt>
                <c:pt idx="1270">
                  <c:v>37636</c:v>
                </c:pt>
                <c:pt idx="1271">
                  <c:v>37635</c:v>
                </c:pt>
                <c:pt idx="1272">
                  <c:v>37634</c:v>
                </c:pt>
                <c:pt idx="1273">
                  <c:v>37631</c:v>
                </c:pt>
                <c:pt idx="1274">
                  <c:v>37630</c:v>
                </c:pt>
                <c:pt idx="1275">
                  <c:v>37629</c:v>
                </c:pt>
                <c:pt idx="1276">
                  <c:v>37628</c:v>
                </c:pt>
                <c:pt idx="1277">
                  <c:v>37627</c:v>
                </c:pt>
                <c:pt idx="1278">
                  <c:v>37624</c:v>
                </c:pt>
                <c:pt idx="1279">
                  <c:v>37623</c:v>
                </c:pt>
                <c:pt idx="1280">
                  <c:v>37621</c:v>
                </c:pt>
                <c:pt idx="1281">
                  <c:v>37620</c:v>
                </c:pt>
                <c:pt idx="1282">
                  <c:v>37617</c:v>
                </c:pt>
                <c:pt idx="1283">
                  <c:v>37616</c:v>
                </c:pt>
                <c:pt idx="1284">
                  <c:v>37614</c:v>
                </c:pt>
                <c:pt idx="1285">
                  <c:v>37613</c:v>
                </c:pt>
                <c:pt idx="1286">
                  <c:v>37610</c:v>
                </c:pt>
                <c:pt idx="1287">
                  <c:v>37609</c:v>
                </c:pt>
                <c:pt idx="1288">
                  <c:v>37608</c:v>
                </c:pt>
                <c:pt idx="1289">
                  <c:v>37607</c:v>
                </c:pt>
                <c:pt idx="1290">
                  <c:v>37606</c:v>
                </c:pt>
                <c:pt idx="1291">
                  <c:v>37603</c:v>
                </c:pt>
                <c:pt idx="1292">
                  <c:v>37602</c:v>
                </c:pt>
                <c:pt idx="1293">
                  <c:v>37601</c:v>
                </c:pt>
                <c:pt idx="1294">
                  <c:v>37600</c:v>
                </c:pt>
                <c:pt idx="1295">
                  <c:v>37599</c:v>
                </c:pt>
                <c:pt idx="1296">
                  <c:v>37596</c:v>
                </c:pt>
                <c:pt idx="1297">
                  <c:v>37595</c:v>
                </c:pt>
                <c:pt idx="1298">
                  <c:v>37594</c:v>
                </c:pt>
                <c:pt idx="1299">
                  <c:v>37593</c:v>
                </c:pt>
                <c:pt idx="1300">
                  <c:v>37592</c:v>
                </c:pt>
                <c:pt idx="1301">
                  <c:v>37587</c:v>
                </c:pt>
                <c:pt idx="1302">
                  <c:v>37586</c:v>
                </c:pt>
                <c:pt idx="1303">
                  <c:v>37585</c:v>
                </c:pt>
                <c:pt idx="1304">
                  <c:v>37582</c:v>
                </c:pt>
                <c:pt idx="1305">
                  <c:v>37581</c:v>
                </c:pt>
                <c:pt idx="1306">
                  <c:v>37580</c:v>
                </c:pt>
                <c:pt idx="1307">
                  <c:v>37579</c:v>
                </c:pt>
                <c:pt idx="1308">
                  <c:v>37578</c:v>
                </c:pt>
                <c:pt idx="1309">
                  <c:v>37575</c:v>
                </c:pt>
                <c:pt idx="1310">
                  <c:v>37574</c:v>
                </c:pt>
                <c:pt idx="1311">
                  <c:v>37573</c:v>
                </c:pt>
                <c:pt idx="1312">
                  <c:v>37572</c:v>
                </c:pt>
                <c:pt idx="1313">
                  <c:v>37571</c:v>
                </c:pt>
                <c:pt idx="1314">
                  <c:v>37568</c:v>
                </c:pt>
                <c:pt idx="1315">
                  <c:v>37567</c:v>
                </c:pt>
                <c:pt idx="1316">
                  <c:v>37566</c:v>
                </c:pt>
                <c:pt idx="1317">
                  <c:v>37565</c:v>
                </c:pt>
                <c:pt idx="1318">
                  <c:v>37564</c:v>
                </c:pt>
                <c:pt idx="1319">
                  <c:v>37561</c:v>
                </c:pt>
                <c:pt idx="1320">
                  <c:v>37560</c:v>
                </c:pt>
                <c:pt idx="1321">
                  <c:v>37559</c:v>
                </c:pt>
                <c:pt idx="1322">
                  <c:v>37558</c:v>
                </c:pt>
                <c:pt idx="1323">
                  <c:v>37557</c:v>
                </c:pt>
                <c:pt idx="1324">
                  <c:v>37554</c:v>
                </c:pt>
                <c:pt idx="1325">
                  <c:v>37553</c:v>
                </c:pt>
                <c:pt idx="1326">
                  <c:v>37552</c:v>
                </c:pt>
                <c:pt idx="1327">
                  <c:v>37551</c:v>
                </c:pt>
                <c:pt idx="1328">
                  <c:v>37550</c:v>
                </c:pt>
                <c:pt idx="1329">
                  <c:v>37547</c:v>
                </c:pt>
                <c:pt idx="1330">
                  <c:v>37546</c:v>
                </c:pt>
                <c:pt idx="1331">
                  <c:v>37545</c:v>
                </c:pt>
                <c:pt idx="1332">
                  <c:v>37544</c:v>
                </c:pt>
                <c:pt idx="1333">
                  <c:v>37543</c:v>
                </c:pt>
                <c:pt idx="1334">
                  <c:v>37540</c:v>
                </c:pt>
                <c:pt idx="1335">
                  <c:v>37539</c:v>
                </c:pt>
                <c:pt idx="1336">
                  <c:v>37538</c:v>
                </c:pt>
                <c:pt idx="1337">
                  <c:v>37537</c:v>
                </c:pt>
                <c:pt idx="1338">
                  <c:v>37536</c:v>
                </c:pt>
                <c:pt idx="1339">
                  <c:v>37533</c:v>
                </c:pt>
                <c:pt idx="1340">
                  <c:v>37532</c:v>
                </c:pt>
                <c:pt idx="1341">
                  <c:v>37531</c:v>
                </c:pt>
                <c:pt idx="1342">
                  <c:v>37530</c:v>
                </c:pt>
                <c:pt idx="1343">
                  <c:v>37529</c:v>
                </c:pt>
                <c:pt idx="1344">
                  <c:v>37526</c:v>
                </c:pt>
                <c:pt idx="1345">
                  <c:v>37525</c:v>
                </c:pt>
                <c:pt idx="1346">
                  <c:v>37524</c:v>
                </c:pt>
                <c:pt idx="1347">
                  <c:v>37523</c:v>
                </c:pt>
                <c:pt idx="1348">
                  <c:v>37522</c:v>
                </c:pt>
                <c:pt idx="1349">
                  <c:v>37519</c:v>
                </c:pt>
                <c:pt idx="1350">
                  <c:v>37518</c:v>
                </c:pt>
                <c:pt idx="1351">
                  <c:v>37517</c:v>
                </c:pt>
                <c:pt idx="1352">
                  <c:v>37516</c:v>
                </c:pt>
                <c:pt idx="1353">
                  <c:v>37515</c:v>
                </c:pt>
                <c:pt idx="1354">
                  <c:v>37512</c:v>
                </c:pt>
                <c:pt idx="1355">
                  <c:v>37511</c:v>
                </c:pt>
                <c:pt idx="1356">
                  <c:v>37510</c:v>
                </c:pt>
                <c:pt idx="1357">
                  <c:v>37509</c:v>
                </c:pt>
                <c:pt idx="1358">
                  <c:v>37508</c:v>
                </c:pt>
                <c:pt idx="1359">
                  <c:v>37505</c:v>
                </c:pt>
                <c:pt idx="1360">
                  <c:v>37504</c:v>
                </c:pt>
                <c:pt idx="1361">
                  <c:v>37503</c:v>
                </c:pt>
              </c:numCache>
            </c:numRef>
          </c:xVal>
          <c:yVal>
            <c:numRef>
              <c:f>Data!$C$3:$C$1364</c:f>
              <c:numCache>
                <c:formatCode>General</c:formatCode>
                <c:ptCount val="1362"/>
                <c:pt idx="0">
                  <c:v>42.032332563510401</c:v>
                </c:pt>
                <c:pt idx="1">
                  <c:v>40.935334872979212</c:v>
                </c:pt>
                <c:pt idx="2">
                  <c:v>39.030023094688211</c:v>
                </c:pt>
                <c:pt idx="3">
                  <c:v>39.260969976905308</c:v>
                </c:pt>
                <c:pt idx="4">
                  <c:v>39.607390300230954</c:v>
                </c:pt>
                <c:pt idx="5">
                  <c:v>39.145496535796759</c:v>
                </c:pt>
                <c:pt idx="6">
                  <c:v>39.087759815242478</c:v>
                </c:pt>
                <c:pt idx="7">
                  <c:v>39.030023094688211</c:v>
                </c:pt>
                <c:pt idx="8">
                  <c:v>39.170900692840647</c:v>
                </c:pt>
                <c:pt idx="9">
                  <c:v>39.260969976905308</c:v>
                </c:pt>
                <c:pt idx="10">
                  <c:v>39.491916859122398</c:v>
                </c:pt>
                <c:pt idx="11">
                  <c:v>38.394919168591223</c:v>
                </c:pt>
                <c:pt idx="12">
                  <c:v>38.568129330254038</c:v>
                </c:pt>
                <c:pt idx="13">
                  <c:v>39.145496535796759</c:v>
                </c:pt>
                <c:pt idx="14">
                  <c:v>39.953810623556578</c:v>
                </c:pt>
                <c:pt idx="15">
                  <c:v>39.607390300230954</c:v>
                </c:pt>
                <c:pt idx="16">
                  <c:v>40.762124711316403</c:v>
                </c:pt>
                <c:pt idx="17">
                  <c:v>44.572748267898383</c:v>
                </c:pt>
                <c:pt idx="18">
                  <c:v>41.512702078521947</c:v>
                </c:pt>
                <c:pt idx="19">
                  <c:v>41.454965357967652</c:v>
                </c:pt>
                <c:pt idx="20">
                  <c:v>41.05080831408776</c:v>
                </c:pt>
                <c:pt idx="21">
                  <c:v>40.415704387990758</c:v>
                </c:pt>
                <c:pt idx="22">
                  <c:v>40.646651270207848</c:v>
                </c:pt>
                <c:pt idx="23">
                  <c:v>41.108545034642027</c:v>
                </c:pt>
                <c:pt idx="24">
                  <c:v>41.68591224018477</c:v>
                </c:pt>
                <c:pt idx="25">
                  <c:v>41.397228637413377</c:v>
                </c:pt>
                <c:pt idx="26">
                  <c:v>41.80138568129329</c:v>
                </c:pt>
                <c:pt idx="27">
                  <c:v>42.782909930715938</c:v>
                </c:pt>
                <c:pt idx="28">
                  <c:v>43.418013856812927</c:v>
                </c:pt>
                <c:pt idx="29">
                  <c:v>43.475750577367201</c:v>
                </c:pt>
                <c:pt idx="30">
                  <c:v>43.648960739030031</c:v>
                </c:pt>
                <c:pt idx="31">
                  <c:v>44.63048498845265</c:v>
                </c:pt>
                <c:pt idx="32">
                  <c:v>44.861431870669747</c:v>
                </c:pt>
                <c:pt idx="33">
                  <c:v>44.341801385681279</c:v>
                </c:pt>
                <c:pt idx="34">
                  <c:v>45.49653579676675</c:v>
                </c:pt>
                <c:pt idx="35">
                  <c:v>45.612009237875299</c:v>
                </c:pt>
                <c:pt idx="36">
                  <c:v>46.189376443418013</c:v>
                </c:pt>
                <c:pt idx="37">
                  <c:v>47.690531177829101</c:v>
                </c:pt>
                <c:pt idx="38">
                  <c:v>47.517321016166271</c:v>
                </c:pt>
                <c:pt idx="39">
                  <c:v>46.304849884526547</c:v>
                </c:pt>
                <c:pt idx="40">
                  <c:v>43.648960739030031</c:v>
                </c:pt>
                <c:pt idx="41">
                  <c:v>42.956120092378761</c:v>
                </c:pt>
                <c:pt idx="42">
                  <c:v>42.321016166281751</c:v>
                </c:pt>
                <c:pt idx="43">
                  <c:v>42.263279445727477</c:v>
                </c:pt>
                <c:pt idx="44">
                  <c:v>41.916859122401853</c:v>
                </c:pt>
                <c:pt idx="45">
                  <c:v>42.147806004618928</c:v>
                </c:pt>
                <c:pt idx="46">
                  <c:v>42.120092378752901</c:v>
                </c:pt>
                <c:pt idx="47">
                  <c:v>41.166281755196287</c:v>
                </c:pt>
                <c:pt idx="48">
                  <c:v>40.646651270207848</c:v>
                </c:pt>
                <c:pt idx="49">
                  <c:v>40.415704387990758</c:v>
                </c:pt>
                <c:pt idx="50">
                  <c:v>40.704387990762108</c:v>
                </c:pt>
                <c:pt idx="51">
                  <c:v>41.108545034642027</c:v>
                </c:pt>
                <c:pt idx="52">
                  <c:v>40.993071593533479</c:v>
                </c:pt>
                <c:pt idx="53">
                  <c:v>40.935334872979212</c:v>
                </c:pt>
                <c:pt idx="54">
                  <c:v>40.935334872979212</c:v>
                </c:pt>
                <c:pt idx="55">
                  <c:v>41.339491916859131</c:v>
                </c:pt>
                <c:pt idx="56">
                  <c:v>42.032332563510401</c:v>
                </c:pt>
                <c:pt idx="57">
                  <c:v>42.032332563510401</c:v>
                </c:pt>
                <c:pt idx="58">
                  <c:v>42.840646651270191</c:v>
                </c:pt>
                <c:pt idx="59">
                  <c:v>43.764434180138558</c:v>
                </c:pt>
                <c:pt idx="60">
                  <c:v>43.013856812933028</c:v>
                </c:pt>
                <c:pt idx="61">
                  <c:v>42.956120092378761</c:v>
                </c:pt>
                <c:pt idx="62">
                  <c:v>42.032332563510401</c:v>
                </c:pt>
                <c:pt idx="63">
                  <c:v>41.916859122401853</c:v>
                </c:pt>
                <c:pt idx="64">
                  <c:v>41.339491916859131</c:v>
                </c:pt>
                <c:pt idx="65">
                  <c:v>41.859122401847557</c:v>
                </c:pt>
                <c:pt idx="66">
                  <c:v>41.80138568129329</c:v>
                </c:pt>
                <c:pt idx="67">
                  <c:v>42.782909930715938</c:v>
                </c:pt>
                <c:pt idx="68">
                  <c:v>43.591224018475749</c:v>
                </c:pt>
                <c:pt idx="69">
                  <c:v>43.794457274826797</c:v>
                </c:pt>
                <c:pt idx="70">
                  <c:v>43.706697459584291</c:v>
                </c:pt>
                <c:pt idx="71">
                  <c:v>43.648960739030031</c:v>
                </c:pt>
                <c:pt idx="72">
                  <c:v>43.187066974595851</c:v>
                </c:pt>
                <c:pt idx="73">
                  <c:v>43.533487297921482</c:v>
                </c:pt>
                <c:pt idx="74">
                  <c:v>42.436489607390293</c:v>
                </c:pt>
                <c:pt idx="75">
                  <c:v>42.725173210161671</c:v>
                </c:pt>
                <c:pt idx="76">
                  <c:v>42.321016166281751</c:v>
                </c:pt>
                <c:pt idx="77">
                  <c:v>42.20554272517321</c:v>
                </c:pt>
                <c:pt idx="78">
                  <c:v>41.512702078521947</c:v>
                </c:pt>
                <c:pt idx="79">
                  <c:v>40.184757505773668</c:v>
                </c:pt>
                <c:pt idx="80">
                  <c:v>39.030023094688211</c:v>
                </c:pt>
                <c:pt idx="81">
                  <c:v>38.625866050808312</c:v>
                </c:pt>
                <c:pt idx="82">
                  <c:v>38.741339491916847</c:v>
                </c:pt>
                <c:pt idx="83">
                  <c:v>39.145496535796759</c:v>
                </c:pt>
                <c:pt idx="84">
                  <c:v>39.491916859122398</c:v>
                </c:pt>
                <c:pt idx="85">
                  <c:v>39.260969976905308</c:v>
                </c:pt>
                <c:pt idx="86">
                  <c:v>39.203233256351041</c:v>
                </c:pt>
                <c:pt idx="87">
                  <c:v>38.741339491916847</c:v>
                </c:pt>
                <c:pt idx="88">
                  <c:v>37.933025404157043</c:v>
                </c:pt>
                <c:pt idx="89">
                  <c:v>37.759815242494227</c:v>
                </c:pt>
                <c:pt idx="90">
                  <c:v>37.06697459584295</c:v>
                </c:pt>
                <c:pt idx="91">
                  <c:v>36.7782909930716</c:v>
                </c:pt>
                <c:pt idx="92">
                  <c:v>36.374133949191688</c:v>
                </c:pt>
                <c:pt idx="93">
                  <c:v>37.009237875288669</c:v>
                </c:pt>
                <c:pt idx="94">
                  <c:v>36.489607390300222</c:v>
                </c:pt>
                <c:pt idx="95">
                  <c:v>36.08545034642033</c:v>
                </c:pt>
                <c:pt idx="96">
                  <c:v>35.450346420323321</c:v>
                </c:pt>
                <c:pt idx="97">
                  <c:v>35.854503464203212</c:v>
                </c:pt>
                <c:pt idx="98">
                  <c:v>36.143187066974598</c:v>
                </c:pt>
                <c:pt idx="99">
                  <c:v>36.027713625866049</c:v>
                </c:pt>
                <c:pt idx="100">
                  <c:v>35.949191685912233</c:v>
                </c:pt>
                <c:pt idx="101">
                  <c:v>35.826789838337177</c:v>
                </c:pt>
                <c:pt idx="102">
                  <c:v>36.374133949191688</c:v>
                </c:pt>
                <c:pt idx="103">
                  <c:v>36.7782909930716</c:v>
                </c:pt>
                <c:pt idx="104">
                  <c:v>36.83602771362586</c:v>
                </c:pt>
                <c:pt idx="105">
                  <c:v>36.7782909930716</c:v>
                </c:pt>
                <c:pt idx="106">
                  <c:v>36.662817551963037</c:v>
                </c:pt>
                <c:pt idx="107">
                  <c:v>36.08545034642033</c:v>
                </c:pt>
                <c:pt idx="108">
                  <c:v>36.200923787528872</c:v>
                </c:pt>
                <c:pt idx="109">
                  <c:v>35.854503464203212</c:v>
                </c:pt>
                <c:pt idx="110">
                  <c:v>35.103926096997682</c:v>
                </c:pt>
                <c:pt idx="111">
                  <c:v>34.757505773672051</c:v>
                </c:pt>
                <c:pt idx="112">
                  <c:v>34.64203233256351</c:v>
                </c:pt>
                <c:pt idx="113">
                  <c:v>34.367205542725173</c:v>
                </c:pt>
                <c:pt idx="114">
                  <c:v>34.556581986143179</c:v>
                </c:pt>
                <c:pt idx="115">
                  <c:v>34.064665127020781</c:v>
                </c:pt>
                <c:pt idx="116">
                  <c:v>34.302540415704378</c:v>
                </c:pt>
                <c:pt idx="117">
                  <c:v>34.122401847575063</c:v>
                </c:pt>
                <c:pt idx="118">
                  <c:v>33.660508083140883</c:v>
                </c:pt>
                <c:pt idx="119">
                  <c:v>33.083140877598147</c:v>
                </c:pt>
                <c:pt idx="120">
                  <c:v>32.882217090069283</c:v>
                </c:pt>
                <c:pt idx="121">
                  <c:v>32.736720554272509</c:v>
                </c:pt>
                <c:pt idx="122">
                  <c:v>32.448036951501152</c:v>
                </c:pt>
                <c:pt idx="123">
                  <c:v>32.217090069284048</c:v>
                </c:pt>
                <c:pt idx="124">
                  <c:v>32.043879907621253</c:v>
                </c:pt>
                <c:pt idx="125">
                  <c:v>31.524249422632799</c:v>
                </c:pt>
                <c:pt idx="126">
                  <c:v>31.177829099307161</c:v>
                </c:pt>
                <c:pt idx="127">
                  <c:v>31.524249422632799</c:v>
                </c:pt>
                <c:pt idx="128">
                  <c:v>31.351039260969969</c:v>
                </c:pt>
                <c:pt idx="129">
                  <c:v>31.58198614318707</c:v>
                </c:pt>
                <c:pt idx="130">
                  <c:v>31.293302540415699</c:v>
                </c:pt>
                <c:pt idx="131">
                  <c:v>31.235565819861431</c:v>
                </c:pt>
                <c:pt idx="132">
                  <c:v>30.889145496535789</c:v>
                </c:pt>
                <c:pt idx="133">
                  <c:v>31.004618937644342</c:v>
                </c:pt>
                <c:pt idx="134">
                  <c:v>31.235565819861431</c:v>
                </c:pt>
                <c:pt idx="135">
                  <c:v>31.12009237875289</c:v>
                </c:pt>
                <c:pt idx="136">
                  <c:v>31.40877598152424</c:v>
                </c:pt>
                <c:pt idx="137">
                  <c:v>32.274826789838329</c:v>
                </c:pt>
                <c:pt idx="138">
                  <c:v>32.332563510392603</c:v>
                </c:pt>
                <c:pt idx="139">
                  <c:v>32.448036951501152</c:v>
                </c:pt>
                <c:pt idx="140">
                  <c:v>32.5635103926097</c:v>
                </c:pt>
                <c:pt idx="141">
                  <c:v>32.448036951501152</c:v>
                </c:pt>
                <c:pt idx="142">
                  <c:v>32.621247113163967</c:v>
                </c:pt>
                <c:pt idx="143">
                  <c:v>32.159353348729802</c:v>
                </c:pt>
                <c:pt idx="144">
                  <c:v>31.986143187066968</c:v>
                </c:pt>
                <c:pt idx="145">
                  <c:v>31.87066974595843</c:v>
                </c:pt>
                <c:pt idx="146">
                  <c:v>32.10161662817552</c:v>
                </c:pt>
                <c:pt idx="147">
                  <c:v>32.217090069284048</c:v>
                </c:pt>
                <c:pt idx="148">
                  <c:v>32.043879907621253</c:v>
                </c:pt>
                <c:pt idx="149">
                  <c:v>31.81293302540416</c:v>
                </c:pt>
                <c:pt idx="150">
                  <c:v>31.87066974595843</c:v>
                </c:pt>
                <c:pt idx="151">
                  <c:v>32.043879907621253</c:v>
                </c:pt>
                <c:pt idx="152">
                  <c:v>32.124711316397232</c:v>
                </c:pt>
                <c:pt idx="153">
                  <c:v>31.976905311778289</c:v>
                </c:pt>
                <c:pt idx="154">
                  <c:v>31.466512702078521</c:v>
                </c:pt>
                <c:pt idx="155">
                  <c:v>31.40877598152424</c:v>
                </c:pt>
                <c:pt idx="156">
                  <c:v>31.351039260969969</c:v>
                </c:pt>
                <c:pt idx="157">
                  <c:v>31.106235565819869</c:v>
                </c:pt>
                <c:pt idx="158">
                  <c:v>31.004618937644342</c:v>
                </c:pt>
                <c:pt idx="159">
                  <c:v>30.80369515011548</c:v>
                </c:pt>
                <c:pt idx="160">
                  <c:v>30.831408775981529</c:v>
                </c:pt>
                <c:pt idx="161">
                  <c:v>30.889145496535789</c:v>
                </c:pt>
                <c:pt idx="162">
                  <c:v>30.745958429561199</c:v>
                </c:pt>
                <c:pt idx="163">
                  <c:v>30.688221709006928</c:v>
                </c:pt>
                <c:pt idx="164">
                  <c:v>30.542725173210162</c:v>
                </c:pt>
                <c:pt idx="165">
                  <c:v>30.787528868360269</c:v>
                </c:pt>
                <c:pt idx="166">
                  <c:v>30.484988452655902</c:v>
                </c:pt>
                <c:pt idx="167">
                  <c:v>30.773672055427252</c:v>
                </c:pt>
                <c:pt idx="168">
                  <c:v>30.484988452655902</c:v>
                </c:pt>
                <c:pt idx="169">
                  <c:v>30.889145496535789</c:v>
                </c:pt>
                <c:pt idx="170">
                  <c:v>30.84526558891455</c:v>
                </c:pt>
                <c:pt idx="171">
                  <c:v>30.52886836027713</c:v>
                </c:pt>
                <c:pt idx="172">
                  <c:v>30.484988452655902</c:v>
                </c:pt>
                <c:pt idx="173">
                  <c:v>29.67667436489608</c:v>
                </c:pt>
                <c:pt idx="174">
                  <c:v>29.67667436489608</c:v>
                </c:pt>
                <c:pt idx="175">
                  <c:v>29.64896073903002</c:v>
                </c:pt>
                <c:pt idx="176">
                  <c:v>30.009237875288679</c:v>
                </c:pt>
                <c:pt idx="177">
                  <c:v>30.311778290993079</c:v>
                </c:pt>
                <c:pt idx="178">
                  <c:v>30.369515011547339</c:v>
                </c:pt>
                <c:pt idx="179">
                  <c:v>30.759815242494231</c:v>
                </c:pt>
                <c:pt idx="180">
                  <c:v>31.004618937644342</c:v>
                </c:pt>
                <c:pt idx="181">
                  <c:v>30.976905311778289</c:v>
                </c:pt>
                <c:pt idx="182">
                  <c:v>31.524249422632799</c:v>
                </c:pt>
                <c:pt idx="183">
                  <c:v>31.755196304849889</c:v>
                </c:pt>
                <c:pt idx="184">
                  <c:v>31.7852193995381</c:v>
                </c:pt>
                <c:pt idx="185">
                  <c:v>31.986143187066968</c:v>
                </c:pt>
                <c:pt idx="186">
                  <c:v>31.697459584295611</c:v>
                </c:pt>
                <c:pt idx="187">
                  <c:v>31.87066974595843</c:v>
                </c:pt>
                <c:pt idx="188">
                  <c:v>32.043879907621253</c:v>
                </c:pt>
                <c:pt idx="189">
                  <c:v>32.057736720554281</c:v>
                </c:pt>
                <c:pt idx="190">
                  <c:v>32.064665127020788</c:v>
                </c:pt>
                <c:pt idx="191">
                  <c:v>32.131639722863738</c:v>
                </c:pt>
                <c:pt idx="192">
                  <c:v>31.63972286374133</c:v>
                </c:pt>
                <c:pt idx="193">
                  <c:v>32.131639722863738</c:v>
                </c:pt>
                <c:pt idx="194">
                  <c:v>32.420323325635103</c:v>
                </c:pt>
                <c:pt idx="195">
                  <c:v>32.5635103926097</c:v>
                </c:pt>
                <c:pt idx="196">
                  <c:v>32.173210161662809</c:v>
                </c:pt>
                <c:pt idx="197">
                  <c:v>32.043879907621253</c:v>
                </c:pt>
                <c:pt idx="198">
                  <c:v>31.958429561200919</c:v>
                </c:pt>
                <c:pt idx="199">
                  <c:v>31.928406466512701</c:v>
                </c:pt>
                <c:pt idx="200">
                  <c:v>32.073903002309457</c:v>
                </c:pt>
                <c:pt idx="201">
                  <c:v>32.131639722863738</c:v>
                </c:pt>
                <c:pt idx="202">
                  <c:v>32.043879907621253</c:v>
                </c:pt>
                <c:pt idx="203">
                  <c:v>31.40877598152424</c:v>
                </c:pt>
                <c:pt idx="204">
                  <c:v>32.390300230946899</c:v>
                </c:pt>
                <c:pt idx="205">
                  <c:v>31.669745958429559</c:v>
                </c:pt>
                <c:pt idx="206">
                  <c:v>31.697459584295611</c:v>
                </c:pt>
                <c:pt idx="207">
                  <c:v>31.293302540415699</c:v>
                </c:pt>
                <c:pt idx="208">
                  <c:v>30.25404157043879</c:v>
                </c:pt>
                <c:pt idx="209">
                  <c:v>29.907621247113159</c:v>
                </c:pt>
                <c:pt idx="210">
                  <c:v>29.561200923787531</c:v>
                </c:pt>
                <c:pt idx="211">
                  <c:v>29.272517321016171</c:v>
                </c:pt>
                <c:pt idx="212">
                  <c:v>29.272517321016171</c:v>
                </c:pt>
                <c:pt idx="213">
                  <c:v>29.214780600461889</c:v>
                </c:pt>
                <c:pt idx="214">
                  <c:v>29.214780600461889</c:v>
                </c:pt>
                <c:pt idx="215">
                  <c:v>29.272517321016171</c:v>
                </c:pt>
                <c:pt idx="216">
                  <c:v>29.18706697459584</c:v>
                </c:pt>
                <c:pt idx="217">
                  <c:v>28.72517321016165</c:v>
                </c:pt>
                <c:pt idx="218">
                  <c:v>28.321016166281751</c:v>
                </c:pt>
                <c:pt idx="219">
                  <c:v>28.002309468822169</c:v>
                </c:pt>
                <c:pt idx="220">
                  <c:v>28.073903002309471</c:v>
                </c:pt>
                <c:pt idx="221">
                  <c:v>28.073903002309471</c:v>
                </c:pt>
                <c:pt idx="222">
                  <c:v>28.11778290993071</c:v>
                </c:pt>
                <c:pt idx="223">
                  <c:v>28.464203233256349</c:v>
                </c:pt>
                <c:pt idx="224">
                  <c:v>29.157043879907619</c:v>
                </c:pt>
                <c:pt idx="225">
                  <c:v>29.445727482678979</c:v>
                </c:pt>
                <c:pt idx="226">
                  <c:v>30.110854503464211</c:v>
                </c:pt>
                <c:pt idx="227">
                  <c:v>30.399538106235561</c:v>
                </c:pt>
                <c:pt idx="228">
                  <c:v>30.399538106235561</c:v>
                </c:pt>
                <c:pt idx="229">
                  <c:v>30.311778290993079</c:v>
                </c:pt>
                <c:pt idx="230">
                  <c:v>29.445727482678979</c:v>
                </c:pt>
                <c:pt idx="231">
                  <c:v>28.824480369515019</c:v>
                </c:pt>
                <c:pt idx="232">
                  <c:v>28.26558891454965</c:v>
                </c:pt>
                <c:pt idx="233">
                  <c:v>27.944572748267891</c:v>
                </c:pt>
                <c:pt idx="234">
                  <c:v>27.801385681293301</c:v>
                </c:pt>
                <c:pt idx="235">
                  <c:v>27.570438799076211</c:v>
                </c:pt>
                <c:pt idx="236">
                  <c:v>27.944572748267891</c:v>
                </c:pt>
                <c:pt idx="237">
                  <c:v>27.82909930715935</c:v>
                </c:pt>
                <c:pt idx="238">
                  <c:v>27.424942263279441</c:v>
                </c:pt>
                <c:pt idx="239">
                  <c:v>27.078521939953809</c:v>
                </c:pt>
                <c:pt idx="240">
                  <c:v>27.482678983833711</c:v>
                </c:pt>
                <c:pt idx="241">
                  <c:v>27.743648960739019</c:v>
                </c:pt>
                <c:pt idx="242">
                  <c:v>27.46882217090068</c:v>
                </c:pt>
                <c:pt idx="243">
                  <c:v>26.616628175519629</c:v>
                </c:pt>
                <c:pt idx="244">
                  <c:v>26.039260969976901</c:v>
                </c:pt>
                <c:pt idx="245">
                  <c:v>26.198614318706699</c:v>
                </c:pt>
                <c:pt idx="246">
                  <c:v>26.127020785219401</c:v>
                </c:pt>
                <c:pt idx="247">
                  <c:v>26.198614318706699</c:v>
                </c:pt>
                <c:pt idx="248">
                  <c:v>26.168591224018481</c:v>
                </c:pt>
                <c:pt idx="249">
                  <c:v>26.011547344110848</c:v>
                </c:pt>
                <c:pt idx="250">
                  <c:v>25.937644341801381</c:v>
                </c:pt>
                <c:pt idx="251">
                  <c:v>25.577367205542721</c:v>
                </c:pt>
                <c:pt idx="252">
                  <c:v>25.635103926096999</c:v>
                </c:pt>
                <c:pt idx="253">
                  <c:v>25.635103926096999</c:v>
                </c:pt>
                <c:pt idx="254">
                  <c:v>26.226327944572741</c:v>
                </c:pt>
                <c:pt idx="255">
                  <c:v>25.69284064665127</c:v>
                </c:pt>
                <c:pt idx="256">
                  <c:v>25.260969976905312</c:v>
                </c:pt>
                <c:pt idx="257">
                  <c:v>25.404157043879909</c:v>
                </c:pt>
                <c:pt idx="258">
                  <c:v>25.057736720554271</c:v>
                </c:pt>
                <c:pt idx="259">
                  <c:v>25.491916859122401</c:v>
                </c:pt>
                <c:pt idx="260">
                  <c:v>25.087759815242489</c:v>
                </c:pt>
                <c:pt idx="261">
                  <c:v>24.82678983833717</c:v>
                </c:pt>
                <c:pt idx="262">
                  <c:v>24.89838337182448</c:v>
                </c:pt>
                <c:pt idx="263">
                  <c:v>24.76905311778291</c:v>
                </c:pt>
                <c:pt idx="264">
                  <c:v>24.942263279445719</c:v>
                </c:pt>
                <c:pt idx="265">
                  <c:v>24.711316397228639</c:v>
                </c:pt>
                <c:pt idx="266">
                  <c:v>25.087759815242489</c:v>
                </c:pt>
                <c:pt idx="267">
                  <c:v>25.404157043879909</c:v>
                </c:pt>
                <c:pt idx="268">
                  <c:v>25.057736720554271</c:v>
                </c:pt>
                <c:pt idx="269">
                  <c:v>25.346420323325631</c:v>
                </c:pt>
                <c:pt idx="270">
                  <c:v>24.928406466512701</c:v>
                </c:pt>
                <c:pt idx="271">
                  <c:v>25.057736720554271</c:v>
                </c:pt>
                <c:pt idx="272">
                  <c:v>25.404157043879909</c:v>
                </c:pt>
                <c:pt idx="273">
                  <c:v>24.91454965357967</c:v>
                </c:pt>
                <c:pt idx="274">
                  <c:v>24.799076212471132</c:v>
                </c:pt>
                <c:pt idx="275">
                  <c:v>24.799076212471132</c:v>
                </c:pt>
                <c:pt idx="276">
                  <c:v>25.043879907621239</c:v>
                </c:pt>
                <c:pt idx="277">
                  <c:v>24.986143187066968</c:v>
                </c:pt>
                <c:pt idx="278">
                  <c:v>24.942263279445719</c:v>
                </c:pt>
                <c:pt idx="279">
                  <c:v>24.235565819861431</c:v>
                </c:pt>
                <c:pt idx="280">
                  <c:v>24.62586605080832</c:v>
                </c:pt>
                <c:pt idx="281">
                  <c:v>24.711316397228639</c:v>
                </c:pt>
                <c:pt idx="282">
                  <c:v>24.97228637413394</c:v>
                </c:pt>
                <c:pt idx="283">
                  <c:v>24.97228637413394</c:v>
                </c:pt>
                <c:pt idx="284">
                  <c:v>24.66743648960739</c:v>
                </c:pt>
                <c:pt idx="285">
                  <c:v>25.519630484988451</c:v>
                </c:pt>
                <c:pt idx="286">
                  <c:v>25.60739030023095</c:v>
                </c:pt>
                <c:pt idx="287">
                  <c:v>25.60739030023095</c:v>
                </c:pt>
                <c:pt idx="288">
                  <c:v>25.83833718244804</c:v>
                </c:pt>
                <c:pt idx="289">
                  <c:v>26.096997690531179</c:v>
                </c:pt>
                <c:pt idx="290">
                  <c:v>25.98152424942263</c:v>
                </c:pt>
                <c:pt idx="291">
                  <c:v>25.866050808314089</c:v>
                </c:pt>
                <c:pt idx="292">
                  <c:v>25.69284064665127</c:v>
                </c:pt>
                <c:pt idx="293">
                  <c:v>25.173210161662819</c:v>
                </c:pt>
                <c:pt idx="294">
                  <c:v>26.15473441108545</c:v>
                </c:pt>
                <c:pt idx="295">
                  <c:v>25.967667436489609</c:v>
                </c:pt>
                <c:pt idx="296">
                  <c:v>26.270207852193991</c:v>
                </c:pt>
                <c:pt idx="297">
                  <c:v>25.953810623556581</c:v>
                </c:pt>
                <c:pt idx="298">
                  <c:v>26.039260969976901</c:v>
                </c:pt>
                <c:pt idx="299">
                  <c:v>26.473441108545028</c:v>
                </c:pt>
                <c:pt idx="300">
                  <c:v>26.38568129330254</c:v>
                </c:pt>
                <c:pt idx="301">
                  <c:v>26.48729792147806</c:v>
                </c:pt>
                <c:pt idx="302">
                  <c:v>26.616628175519629</c:v>
                </c:pt>
                <c:pt idx="303">
                  <c:v>26.57274826789838</c:v>
                </c:pt>
                <c:pt idx="304">
                  <c:v>26.799076212471132</c:v>
                </c:pt>
                <c:pt idx="305">
                  <c:v>27.108545034642031</c:v>
                </c:pt>
                <c:pt idx="306">
                  <c:v>26.473441108545028</c:v>
                </c:pt>
                <c:pt idx="307">
                  <c:v>26.08314087759814</c:v>
                </c:pt>
                <c:pt idx="308">
                  <c:v>26.039260969976901</c:v>
                </c:pt>
                <c:pt idx="309">
                  <c:v>25.83833718244804</c:v>
                </c:pt>
                <c:pt idx="310">
                  <c:v>25.635103926096999</c:v>
                </c:pt>
                <c:pt idx="311">
                  <c:v>25.542725173210162</c:v>
                </c:pt>
                <c:pt idx="312">
                  <c:v>25.780600461893759</c:v>
                </c:pt>
                <c:pt idx="313">
                  <c:v>25.519630484988451</c:v>
                </c:pt>
                <c:pt idx="314">
                  <c:v>25.995381062355651</c:v>
                </c:pt>
                <c:pt idx="315">
                  <c:v>25.995381062355651</c:v>
                </c:pt>
                <c:pt idx="316">
                  <c:v>25.519630484988451</c:v>
                </c:pt>
                <c:pt idx="317">
                  <c:v>25.896073903002311</c:v>
                </c:pt>
                <c:pt idx="318">
                  <c:v>25.896073903002311</c:v>
                </c:pt>
                <c:pt idx="319">
                  <c:v>25.60739030023095</c:v>
                </c:pt>
                <c:pt idx="320">
                  <c:v>25.057736720554271</c:v>
                </c:pt>
                <c:pt idx="321">
                  <c:v>25.115473441108541</c:v>
                </c:pt>
                <c:pt idx="322">
                  <c:v>24.76905311778291</c:v>
                </c:pt>
                <c:pt idx="323">
                  <c:v>24.351039260969969</c:v>
                </c:pt>
                <c:pt idx="324">
                  <c:v>24.711316397228639</c:v>
                </c:pt>
                <c:pt idx="325">
                  <c:v>24.653579676674362</c:v>
                </c:pt>
                <c:pt idx="326">
                  <c:v>24.76905311778291</c:v>
                </c:pt>
                <c:pt idx="327">
                  <c:v>25.115473441108541</c:v>
                </c:pt>
                <c:pt idx="328">
                  <c:v>25.549653579676669</c:v>
                </c:pt>
                <c:pt idx="329">
                  <c:v>25.69284064665127</c:v>
                </c:pt>
                <c:pt idx="330">
                  <c:v>25.69284064665127</c:v>
                </c:pt>
                <c:pt idx="331">
                  <c:v>24.489607390300229</c:v>
                </c:pt>
                <c:pt idx="332">
                  <c:v>24.856812933025399</c:v>
                </c:pt>
                <c:pt idx="333">
                  <c:v>25.28868360277135</c:v>
                </c:pt>
                <c:pt idx="334">
                  <c:v>25.115473441108541</c:v>
                </c:pt>
                <c:pt idx="335">
                  <c:v>26.15473441108545</c:v>
                </c:pt>
                <c:pt idx="336">
                  <c:v>26.096997690531179</c:v>
                </c:pt>
                <c:pt idx="337">
                  <c:v>26.127020785219401</c:v>
                </c:pt>
                <c:pt idx="338">
                  <c:v>25.92378752886836</c:v>
                </c:pt>
                <c:pt idx="339">
                  <c:v>25.879907621247121</c:v>
                </c:pt>
                <c:pt idx="340">
                  <c:v>26.096997690531179</c:v>
                </c:pt>
                <c:pt idx="341">
                  <c:v>26.270207852193991</c:v>
                </c:pt>
                <c:pt idx="342">
                  <c:v>26.02540415704388</c:v>
                </c:pt>
                <c:pt idx="343">
                  <c:v>25.98152424942263</c:v>
                </c:pt>
                <c:pt idx="344">
                  <c:v>25.404157043879909</c:v>
                </c:pt>
                <c:pt idx="345">
                  <c:v>25.808314087759811</c:v>
                </c:pt>
                <c:pt idx="346">
                  <c:v>25.808314087759811</c:v>
                </c:pt>
                <c:pt idx="347">
                  <c:v>25.879907621247121</c:v>
                </c:pt>
                <c:pt idx="348">
                  <c:v>25.83833718244804</c:v>
                </c:pt>
                <c:pt idx="349">
                  <c:v>25.808314087759811</c:v>
                </c:pt>
                <c:pt idx="350">
                  <c:v>25.318706697459589</c:v>
                </c:pt>
                <c:pt idx="351">
                  <c:v>25.28868360277135</c:v>
                </c:pt>
                <c:pt idx="352">
                  <c:v>25.404157043879909</c:v>
                </c:pt>
                <c:pt idx="353">
                  <c:v>25.75057736720554</c:v>
                </c:pt>
                <c:pt idx="354">
                  <c:v>25.60739030023095</c:v>
                </c:pt>
                <c:pt idx="355">
                  <c:v>25.94919168591224</c:v>
                </c:pt>
                <c:pt idx="356">
                  <c:v>27.020785219399539</c:v>
                </c:pt>
                <c:pt idx="357">
                  <c:v>26.789838337182449</c:v>
                </c:pt>
                <c:pt idx="358">
                  <c:v>27.092378752886841</c:v>
                </c:pt>
                <c:pt idx="359">
                  <c:v>27.586605080831401</c:v>
                </c:pt>
                <c:pt idx="360">
                  <c:v>27.586605080831401</c:v>
                </c:pt>
                <c:pt idx="361">
                  <c:v>27.944572748267891</c:v>
                </c:pt>
                <c:pt idx="362">
                  <c:v>28.464203233256349</c:v>
                </c:pt>
                <c:pt idx="363">
                  <c:v>28.681293302540411</c:v>
                </c:pt>
                <c:pt idx="364">
                  <c:v>28.85450346420323</c:v>
                </c:pt>
                <c:pt idx="365">
                  <c:v>29.272517321016171</c:v>
                </c:pt>
                <c:pt idx="366">
                  <c:v>29.67667436489608</c:v>
                </c:pt>
                <c:pt idx="367">
                  <c:v>29.67667436489608</c:v>
                </c:pt>
                <c:pt idx="368">
                  <c:v>29.618937644341798</c:v>
                </c:pt>
                <c:pt idx="369">
                  <c:v>29.618937644341798</c:v>
                </c:pt>
                <c:pt idx="370">
                  <c:v>27.944572748267891</c:v>
                </c:pt>
                <c:pt idx="371">
                  <c:v>30.542725173210162</c:v>
                </c:pt>
                <c:pt idx="372">
                  <c:v>30.369515011547339</c:v>
                </c:pt>
                <c:pt idx="373">
                  <c:v>30.369515011547339</c:v>
                </c:pt>
                <c:pt idx="374">
                  <c:v>30.65819861431871</c:v>
                </c:pt>
                <c:pt idx="375">
                  <c:v>30.80369515011548</c:v>
                </c:pt>
                <c:pt idx="376">
                  <c:v>30.57274826789838</c:v>
                </c:pt>
                <c:pt idx="377">
                  <c:v>30.369515011547339</c:v>
                </c:pt>
                <c:pt idx="378">
                  <c:v>30.831408775981529</c:v>
                </c:pt>
                <c:pt idx="379">
                  <c:v>31.03464203233256</c:v>
                </c:pt>
                <c:pt idx="380">
                  <c:v>30.976905311778289</c:v>
                </c:pt>
                <c:pt idx="381">
                  <c:v>31.32332563510392</c:v>
                </c:pt>
                <c:pt idx="382">
                  <c:v>31.351039260969969</c:v>
                </c:pt>
                <c:pt idx="383">
                  <c:v>31.496535796766739</c:v>
                </c:pt>
                <c:pt idx="384">
                  <c:v>31.58198614318707</c:v>
                </c:pt>
                <c:pt idx="385">
                  <c:v>31.669745958429559</c:v>
                </c:pt>
                <c:pt idx="386">
                  <c:v>31.279445727482681</c:v>
                </c:pt>
                <c:pt idx="387">
                  <c:v>31.40877598152424</c:v>
                </c:pt>
                <c:pt idx="388">
                  <c:v>31.81293302540416</c:v>
                </c:pt>
                <c:pt idx="389">
                  <c:v>31.351039260969969</c:v>
                </c:pt>
                <c:pt idx="390">
                  <c:v>31.03464203233256</c:v>
                </c:pt>
                <c:pt idx="391">
                  <c:v>31.207852193995379</c:v>
                </c:pt>
                <c:pt idx="392">
                  <c:v>31.40877598152424</c:v>
                </c:pt>
                <c:pt idx="393">
                  <c:v>31.32332563510392</c:v>
                </c:pt>
                <c:pt idx="394">
                  <c:v>31.062355658198619</c:v>
                </c:pt>
                <c:pt idx="395">
                  <c:v>31.09237875288683</c:v>
                </c:pt>
                <c:pt idx="396">
                  <c:v>31.293302540415699</c:v>
                </c:pt>
                <c:pt idx="397">
                  <c:v>31.03464203233256</c:v>
                </c:pt>
                <c:pt idx="398">
                  <c:v>30.99076212471131</c:v>
                </c:pt>
                <c:pt idx="399">
                  <c:v>31.12009237875289</c:v>
                </c:pt>
                <c:pt idx="400">
                  <c:v>31.177829099307161</c:v>
                </c:pt>
                <c:pt idx="401">
                  <c:v>31.55427251732101</c:v>
                </c:pt>
                <c:pt idx="402">
                  <c:v>31.438799076212469</c:v>
                </c:pt>
                <c:pt idx="403">
                  <c:v>30.86143187066974</c:v>
                </c:pt>
                <c:pt idx="404">
                  <c:v>30.773672055427252</c:v>
                </c:pt>
                <c:pt idx="405">
                  <c:v>30.210161662817551</c:v>
                </c:pt>
                <c:pt idx="406">
                  <c:v>30.399538106235561</c:v>
                </c:pt>
                <c:pt idx="407">
                  <c:v>30.311778290993079</c:v>
                </c:pt>
                <c:pt idx="408">
                  <c:v>30.630484988452661</c:v>
                </c:pt>
                <c:pt idx="409">
                  <c:v>30.13856812933026</c:v>
                </c:pt>
                <c:pt idx="410">
                  <c:v>30.080831408775978</c:v>
                </c:pt>
                <c:pt idx="411">
                  <c:v>29.907621247113159</c:v>
                </c:pt>
                <c:pt idx="412">
                  <c:v>29.792147806004611</c:v>
                </c:pt>
                <c:pt idx="413">
                  <c:v>29.792147806004611</c:v>
                </c:pt>
                <c:pt idx="414">
                  <c:v>29.330254041570441</c:v>
                </c:pt>
                <c:pt idx="415">
                  <c:v>29.244803695150111</c:v>
                </c:pt>
                <c:pt idx="416">
                  <c:v>29.214780600461889</c:v>
                </c:pt>
                <c:pt idx="417">
                  <c:v>28.926096997690529</c:v>
                </c:pt>
                <c:pt idx="418">
                  <c:v>28.926096997690529</c:v>
                </c:pt>
                <c:pt idx="419">
                  <c:v>28.926096997690529</c:v>
                </c:pt>
                <c:pt idx="420">
                  <c:v>29.157043879907619</c:v>
                </c:pt>
                <c:pt idx="421">
                  <c:v>29.272517321016171</c:v>
                </c:pt>
                <c:pt idx="422">
                  <c:v>29.330254041570441</c:v>
                </c:pt>
                <c:pt idx="423">
                  <c:v>29.50346420323325</c:v>
                </c:pt>
                <c:pt idx="424">
                  <c:v>29.214780600461889</c:v>
                </c:pt>
                <c:pt idx="425">
                  <c:v>28.3487297921478</c:v>
                </c:pt>
                <c:pt idx="426">
                  <c:v>28.205542725173199</c:v>
                </c:pt>
                <c:pt idx="427">
                  <c:v>28.205542725173199</c:v>
                </c:pt>
                <c:pt idx="428">
                  <c:v>28.321016166281751</c:v>
                </c:pt>
                <c:pt idx="429">
                  <c:v>28.06004618937644</c:v>
                </c:pt>
                <c:pt idx="430">
                  <c:v>27.424942263279441</c:v>
                </c:pt>
                <c:pt idx="431">
                  <c:v>27.713625866050808</c:v>
                </c:pt>
                <c:pt idx="432">
                  <c:v>27.82909930715935</c:v>
                </c:pt>
                <c:pt idx="433">
                  <c:v>27.713625866050808</c:v>
                </c:pt>
                <c:pt idx="434">
                  <c:v>27.743648960739019</c:v>
                </c:pt>
                <c:pt idx="435">
                  <c:v>27.88683602771362</c:v>
                </c:pt>
                <c:pt idx="436">
                  <c:v>28.06004618937644</c:v>
                </c:pt>
                <c:pt idx="437">
                  <c:v>27.713625866050808</c:v>
                </c:pt>
                <c:pt idx="438">
                  <c:v>27.88683602771362</c:v>
                </c:pt>
                <c:pt idx="439">
                  <c:v>28.002309468822169</c:v>
                </c:pt>
                <c:pt idx="440">
                  <c:v>27.771362586605079</c:v>
                </c:pt>
                <c:pt idx="441">
                  <c:v>28.233256351039259</c:v>
                </c:pt>
                <c:pt idx="442">
                  <c:v>28.233256351039259</c:v>
                </c:pt>
                <c:pt idx="443">
                  <c:v>28.175519630484981</c:v>
                </c:pt>
                <c:pt idx="444">
                  <c:v>28.695150115473449</c:v>
                </c:pt>
                <c:pt idx="445">
                  <c:v>28.406466512702071</c:v>
                </c:pt>
                <c:pt idx="446">
                  <c:v>27.88683602771362</c:v>
                </c:pt>
                <c:pt idx="447">
                  <c:v>27.540415704387989</c:v>
                </c:pt>
                <c:pt idx="448">
                  <c:v>27.713625866050808</c:v>
                </c:pt>
                <c:pt idx="449">
                  <c:v>27.078521939953809</c:v>
                </c:pt>
                <c:pt idx="450">
                  <c:v>28.233256351039259</c:v>
                </c:pt>
                <c:pt idx="451">
                  <c:v>27.944572748267891</c:v>
                </c:pt>
                <c:pt idx="452">
                  <c:v>28.11778290993071</c:v>
                </c:pt>
                <c:pt idx="453">
                  <c:v>27.771362586605079</c:v>
                </c:pt>
                <c:pt idx="454">
                  <c:v>28.06004618937644</c:v>
                </c:pt>
                <c:pt idx="455">
                  <c:v>27.88683602771362</c:v>
                </c:pt>
                <c:pt idx="456">
                  <c:v>28.175519630484981</c:v>
                </c:pt>
                <c:pt idx="457">
                  <c:v>28.52193995381063</c:v>
                </c:pt>
                <c:pt idx="458">
                  <c:v>28.11778290993071</c:v>
                </c:pt>
                <c:pt idx="459">
                  <c:v>28.29099307159353</c:v>
                </c:pt>
                <c:pt idx="460">
                  <c:v>28.233256351039259</c:v>
                </c:pt>
                <c:pt idx="461">
                  <c:v>27.82909930715935</c:v>
                </c:pt>
                <c:pt idx="462">
                  <c:v>27.88683602771362</c:v>
                </c:pt>
                <c:pt idx="463">
                  <c:v>28.29099307159353</c:v>
                </c:pt>
                <c:pt idx="464">
                  <c:v>27.944572748267891</c:v>
                </c:pt>
                <c:pt idx="465">
                  <c:v>27.309468822170899</c:v>
                </c:pt>
                <c:pt idx="466">
                  <c:v>26.327944572748269</c:v>
                </c:pt>
                <c:pt idx="467">
                  <c:v>26.44341801385681</c:v>
                </c:pt>
                <c:pt idx="468">
                  <c:v>26.44341801385681</c:v>
                </c:pt>
                <c:pt idx="469">
                  <c:v>26.12586605080832</c:v>
                </c:pt>
                <c:pt idx="470">
                  <c:v>25.866050808314089</c:v>
                </c:pt>
                <c:pt idx="471">
                  <c:v>25.69284064665127</c:v>
                </c:pt>
                <c:pt idx="472">
                  <c:v>26.15473441108545</c:v>
                </c:pt>
                <c:pt idx="473">
                  <c:v>26.21247113163972</c:v>
                </c:pt>
                <c:pt idx="474">
                  <c:v>26.38568129330254</c:v>
                </c:pt>
                <c:pt idx="475">
                  <c:v>26.501154734411092</c:v>
                </c:pt>
                <c:pt idx="476">
                  <c:v>26.501154734411092</c:v>
                </c:pt>
                <c:pt idx="477">
                  <c:v>26.44341801385681</c:v>
                </c:pt>
                <c:pt idx="478">
                  <c:v>25.808314087759811</c:v>
                </c:pt>
                <c:pt idx="479">
                  <c:v>26.270207852193991</c:v>
                </c:pt>
                <c:pt idx="480">
                  <c:v>26.327944572748269</c:v>
                </c:pt>
                <c:pt idx="481">
                  <c:v>26.847575057736719</c:v>
                </c:pt>
                <c:pt idx="482">
                  <c:v>26.21247113163972</c:v>
                </c:pt>
                <c:pt idx="483">
                  <c:v>26.270207852193991</c:v>
                </c:pt>
                <c:pt idx="484">
                  <c:v>25.808314087759811</c:v>
                </c:pt>
                <c:pt idx="485">
                  <c:v>25.519630484988451</c:v>
                </c:pt>
                <c:pt idx="486">
                  <c:v>25</c:v>
                </c:pt>
                <c:pt idx="487">
                  <c:v>25</c:v>
                </c:pt>
                <c:pt idx="488">
                  <c:v>24.59584295612008</c:v>
                </c:pt>
                <c:pt idx="489">
                  <c:v>24.711316397228639</c:v>
                </c:pt>
                <c:pt idx="490">
                  <c:v>25.115473441108541</c:v>
                </c:pt>
                <c:pt idx="491">
                  <c:v>25.46189376443418</c:v>
                </c:pt>
                <c:pt idx="492">
                  <c:v>25.519630484988451</c:v>
                </c:pt>
                <c:pt idx="493">
                  <c:v>25.519630484988451</c:v>
                </c:pt>
                <c:pt idx="494">
                  <c:v>26.44341801385681</c:v>
                </c:pt>
                <c:pt idx="495">
                  <c:v>26.501154734411092</c:v>
                </c:pt>
                <c:pt idx="496">
                  <c:v>26.963048498845261</c:v>
                </c:pt>
                <c:pt idx="497">
                  <c:v>25.75057736720554</c:v>
                </c:pt>
                <c:pt idx="498">
                  <c:v>26.501154734411092</c:v>
                </c:pt>
                <c:pt idx="499">
                  <c:v>27.540415704387989</c:v>
                </c:pt>
                <c:pt idx="500">
                  <c:v>27.136258660508101</c:v>
                </c:pt>
                <c:pt idx="501">
                  <c:v>26.6743648960739</c:v>
                </c:pt>
                <c:pt idx="502">
                  <c:v>26.327944572748269</c:v>
                </c:pt>
                <c:pt idx="503">
                  <c:v>26.732101616628171</c:v>
                </c:pt>
                <c:pt idx="504">
                  <c:v>27.82909930715935</c:v>
                </c:pt>
                <c:pt idx="505">
                  <c:v>28.233256351039259</c:v>
                </c:pt>
                <c:pt idx="506">
                  <c:v>28.233256351039259</c:v>
                </c:pt>
                <c:pt idx="507">
                  <c:v>27.944572748267891</c:v>
                </c:pt>
                <c:pt idx="508">
                  <c:v>28.233256351039259</c:v>
                </c:pt>
                <c:pt idx="509">
                  <c:v>28.464203233256349</c:v>
                </c:pt>
                <c:pt idx="510">
                  <c:v>28.637413394919172</c:v>
                </c:pt>
                <c:pt idx="511">
                  <c:v>28.52193995381063</c:v>
                </c:pt>
                <c:pt idx="512">
                  <c:v>27.88683602771362</c:v>
                </c:pt>
                <c:pt idx="513">
                  <c:v>28.002309468822169</c:v>
                </c:pt>
                <c:pt idx="514">
                  <c:v>28.06004618937644</c:v>
                </c:pt>
                <c:pt idx="515">
                  <c:v>28.002309468822169</c:v>
                </c:pt>
                <c:pt idx="516">
                  <c:v>27.136258660508101</c:v>
                </c:pt>
                <c:pt idx="517">
                  <c:v>27.078521939953809</c:v>
                </c:pt>
                <c:pt idx="518">
                  <c:v>28.175519630484981</c:v>
                </c:pt>
                <c:pt idx="519">
                  <c:v>29.445727482678979</c:v>
                </c:pt>
                <c:pt idx="520">
                  <c:v>30.542725173210162</c:v>
                </c:pt>
                <c:pt idx="521">
                  <c:v>30.65819861431871</c:v>
                </c:pt>
                <c:pt idx="522">
                  <c:v>30.65819861431871</c:v>
                </c:pt>
                <c:pt idx="523">
                  <c:v>31.235565819861431</c:v>
                </c:pt>
                <c:pt idx="524">
                  <c:v>30.19630484988453</c:v>
                </c:pt>
                <c:pt idx="525">
                  <c:v>30.369515011547339</c:v>
                </c:pt>
                <c:pt idx="526">
                  <c:v>30.542725173210162</c:v>
                </c:pt>
                <c:pt idx="527">
                  <c:v>30.42725173210162</c:v>
                </c:pt>
                <c:pt idx="528">
                  <c:v>30.600461893764429</c:v>
                </c:pt>
                <c:pt idx="529">
                  <c:v>30.889145496535789</c:v>
                </c:pt>
                <c:pt idx="530">
                  <c:v>30.600461893764429</c:v>
                </c:pt>
                <c:pt idx="531">
                  <c:v>31.12009237875289</c:v>
                </c:pt>
                <c:pt idx="532">
                  <c:v>31.177829099307161</c:v>
                </c:pt>
                <c:pt idx="533">
                  <c:v>30.65819861431871</c:v>
                </c:pt>
                <c:pt idx="534">
                  <c:v>30.19630484988453</c:v>
                </c:pt>
                <c:pt idx="535">
                  <c:v>30.19630484988453</c:v>
                </c:pt>
                <c:pt idx="536">
                  <c:v>29.907621247113159</c:v>
                </c:pt>
                <c:pt idx="537">
                  <c:v>30.311778290993079</c:v>
                </c:pt>
                <c:pt idx="538">
                  <c:v>30.542725173210162</c:v>
                </c:pt>
                <c:pt idx="539">
                  <c:v>30.311778290993079</c:v>
                </c:pt>
                <c:pt idx="540">
                  <c:v>30.13856812933026</c:v>
                </c:pt>
                <c:pt idx="541">
                  <c:v>29.849884526558899</c:v>
                </c:pt>
                <c:pt idx="542">
                  <c:v>30.25404157043879</c:v>
                </c:pt>
                <c:pt idx="543">
                  <c:v>31.177829099307161</c:v>
                </c:pt>
                <c:pt idx="544">
                  <c:v>31.524249422632799</c:v>
                </c:pt>
                <c:pt idx="545">
                  <c:v>31.928406466512701</c:v>
                </c:pt>
                <c:pt idx="546">
                  <c:v>31.12009237875289</c:v>
                </c:pt>
                <c:pt idx="547">
                  <c:v>29.387990762124719</c:v>
                </c:pt>
                <c:pt idx="548">
                  <c:v>29.330254041570441</c:v>
                </c:pt>
                <c:pt idx="549">
                  <c:v>28.926096997690529</c:v>
                </c:pt>
                <c:pt idx="550">
                  <c:v>28.752886836027709</c:v>
                </c:pt>
                <c:pt idx="551">
                  <c:v>29.099307159353341</c:v>
                </c:pt>
                <c:pt idx="552">
                  <c:v>28.78175519630485</c:v>
                </c:pt>
                <c:pt idx="553">
                  <c:v>28.752886836027709</c:v>
                </c:pt>
                <c:pt idx="554">
                  <c:v>28.81062355658198</c:v>
                </c:pt>
                <c:pt idx="555">
                  <c:v>28.695150115473449</c:v>
                </c:pt>
                <c:pt idx="556">
                  <c:v>28.57967667436489</c:v>
                </c:pt>
                <c:pt idx="557">
                  <c:v>28.81062355658198</c:v>
                </c:pt>
                <c:pt idx="558">
                  <c:v>28.983833718244799</c:v>
                </c:pt>
                <c:pt idx="559">
                  <c:v>28.464203233256349</c:v>
                </c:pt>
                <c:pt idx="560">
                  <c:v>27.944572748267891</c:v>
                </c:pt>
                <c:pt idx="561">
                  <c:v>28.464203233256349</c:v>
                </c:pt>
                <c:pt idx="562">
                  <c:v>27.944572748267891</c:v>
                </c:pt>
                <c:pt idx="563">
                  <c:v>27.309468822170899</c:v>
                </c:pt>
                <c:pt idx="564">
                  <c:v>27.540415704387989</c:v>
                </c:pt>
                <c:pt idx="565">
                  <c:v>26.90531177829099</c:v>
                </c:pt>
                <c:pt idx="566">
                  <c:v>27.136258660508101</c:v>
                </c:pt>
                <c:pt idx="567">
                  <c:v>28.11778290993071</c:v>
                </c:pt>
                <c:pt idx="568">
                  <c:v>27.88683602771362</c:v>
                </c:pt>
                <c:pt idx="569">
                  <c:v>28.002309468822169</c:v>
                </c:pt>
                <c:pt idx="570">
                  <c:v>28.3487297921478</c:v>
                </c:pt>
                <c:pt idx="571">
                  <c:v>28.57967667436489</c:v>
                </c:pt>
                <c:pt idx="572">
                  <c:v>28.3487297921478</c:v>
                </c:pt>
                <c:pt idx="573">
                  <c:v>28.175519630484981</c:v>
                </c:pt>
                <c:pt idx="574">
                  <c:v>28.3487297921478</c:v>
                </c:pt>
                <c:pt idx="575">
                  <c:v>29.157043879907619</c:v>
                </c:pt>
                <c:pt idx="576">
                  <c:v>29.50346420323325</c:v>
                </c:pt>
                <c:pt idx="577">
                  <c:v>29.50346420323325</c:v>
                </c:pt>
                <c:pt idx="578">
                  <c:v>29.67667436489608</c:v>
                </c:pt>
                <c:pt idx="579">
                  <c:v>28.752886836027709</c:v>
                </c:pt>
                <c:pt idx="580">
                  <c:v>28.752886836027709</c:v>
                </c:pt>
                <c:pt idx="581">
                  <c:v>28.637413394919172</c:v>
                </c:pt>
                <c:pt idx="582">
                  <c:v>29.416859122401849</c:v>
                </c:pt>
                <c:pt idx="583">
                  <c:v>29.67667436489608</c:v>
                </c:pt>
                <c:pt idx="584">
                  <c:v>30.484988452655902</c:v>
                </c:pt>
                <c:pt idx="585">
                  <c:v>29.907621247113159</c:v>
                </c:pt>
                <c:pt idx="586">
                  <c:v>30.600461893764429</c:v>
                </c:pt>
                <c:pt idx="587">
                  <c:v>31.004618937644342</c:v>
                </c:pt>
                <c:pt idx="588">
                  <c:v>30.65819861431871</c:v>
                </c:pt>
                <c:pt idx="589">
                  <c:v>29.849884526558899</c:v>
                </c:pt>
                <c:pt idx="590">
                  <c:v>29.96535796766743</c:v>
                </c:pt>
                <c:pt idx="591">
                  <c:v>29.67667436489608</c:v>
                </c:pt>
                <c:pt idx="592">
                  <c:v>30.19630484988453</c:v>
                </c:pt>
                <c:pt idx="593">
                  <c:v>30.080831408775978</c:v>
                </c:pt>
                <c:pt idx="594">
                  <c:v>30.42725173210162</c:v>
                </c:pt>
                <c:pt idx="595">
                  <c:v>30.831408775981529</c:v>
                </c:pt>
                <c:pt idx="596">
                  <c:v>31.293302540415699</c:v>
                </c:pt>
                <c:pt idx="597">
                  <c:v>31.293302540415699</c:v>
                </c:pt>
                <c:pt idx="598">
                  <c:v>31.004618937644342</c:v>
                </c:pt>
                <c:pt idx="599">
                  <c:v>31.062355658198619</c:v>
                </c:pt>
                <c:pt idx="600">
                  <c:v>31.524249422632799</c:v>
                </c:pt>
                <c:pt idx="601">
                  <c:v>31.293302540415699</c:v>
                </c:pt>
                <c:pt idx="602">
                  <c:v>30.946882217090071</c:v>
                </c:pt>
                <c:pt idx="603">
                  <c:v>30.542725173210162</c:v>
                </c:pt>
                <c:pt idx="604">
                  <c:v>30.42725173210162</c:v>
                </c:pt>
                <c:pt idx="605">
                  <c:v>29.099307159353341</c:v>
                </c:pt>
                <c:pt idx="606">
                  <c:v>29.387990762124719</c:v>
                </c:pt>
                <c:pt idx="607">
                  <c:v>29.157043879907619</c:v>
                </c:pt>
                <c:pt idx="608">
                  <c:v>28.637413394919172</c:v>
                </c:pt>
                <c:pt idx="609">
                  <c:v>28.57967667436489</c:v>
                </c:pt>
                <c:pt idx="610">
                  <c:v>28.57967667436489</c:v>
                </c:pt>
                <c:pt idx="611">
                  <c:v>28.57967667436489</c:v>
                </c:pt>
                <c:pt idx="612">
                  <c:v>28.3487297921478</c:v>
                </c:pt>
                <c:pt idx="613">
                  <c:v>29.157043879907619</c:v>
                </c:pt>
                <c:pt idx="614">
                  <c:v>29.67667436489608</c:v>
                </c:pt>
                <c:pt idx="615">
                  <c:v>30.28290993071592</c:v>
                </c:pt>
                <c:pt idx="616">
                  <c:v>28.52193995381063</c:v>
                </c:pt>
                <c:pt idx="617">
                  <c:v>27.713625866050808</c:v>
                </c:pt>
                <c:pt idx="618">
                  <c:v>26.44341801385681</c:v>
                </c:pt>
                <c:pt idx="619">
                  <c:v>25.057736720554271</c:v>
                </c:pt>
                <c:pt idx="620">
                  <c:v>25.28868360277135</c:v>
                </c:pt>
                <c:pt idx="621">
                  <c:v>24.884526558891451</c:v>
                </c:pt>
                <c:pt idx="622">
                  <c:v>24.884526558891451</c:v>
                </c:pt>
                <c:pt idx="623">
                  <c:v>24.942263279445719</c:v>
                </c:pt>
                <c:pt idx="624">
                  <c:v>24.971131639722859</c:v>
                </c:pt>
                <c:pt idx="625">
                  <c:v>24.30715935334873</c:v>
                </c:pt>
                <c:pt idx="626">
                  <c:v>24.249422632794449</c:v>
                </c:pt>
                <c:pt idx="627">
                  <c:v>24.884526558891451</c:v>
                </c:pt>
                <c:pt idx="628">
                  <c:v>25</c:v>
                </c:pt>
                <c:pt idx="629">
                  <c:v>25.173210161662819</c:v>
                </c:pt>
                <c:pt idx="630">
                  <c:v>25</c:v>
                </c:pt>
                <c:pt idx="631">
                  <c:v>24.942263279445719</c:v>
                </c:pt>
                <c:pt idx="632">
                  <c:v>24.82678983833717</c:v>
                </c:pt>
                <c:pt idx="633">
                  <c:v>25.115473441108541</c:v>
                </c:pt>
                <c:pt idx="634">
                  <c:v>24.711316397228639</c:v>
                </c:pt>
                <c:pt idx="635">
                  <c:v>24.249422632794449</c:v>
                </c:pt>
                <c:pt idx="636">
                  <c:v>24.133949191685911</c:v>
                </c:pt>
                <c:pt idx="637">
                  <c:v>24.480369515011539</c:v>
                </c:pt>
                <c:pt idx="638">
                  <c:v>24.538106235565809</c:v>
                </c:pt>
                <c:pt idx="639">
                  <c:v>23.960739030023081</c:v>
                </c:pt>
                <c:pt idx="640">
                  <c:v>23.441108545034641</c:v>
                </c:pt>
                <c:pt idx="641">
                  <c:v>23.441108545034641</c:v>
                </c:pt>
                <c:pt idx="642">
                  <c:v>23.267898383371829</c:v>
                </c:pt>
                <c:pt idx="643">
                  <c:v>23.210161662817551</c:v>
                </c:pt>
                <c:pt idx="644">
                  <c:v>23.383371824480371</c:v>
                </c:pt>
                <c:pt idx="645">
                  <c:v>22.806004618937639</c:v>
                </c:pt>
                <c:pt idx="646">
                  <c:v>23.036951501154739</c:v>
                </c:pt>
                <c:pt idx="647">
                  <c:v>23.267898383371829</c:v>
                </c:pt>
                <c:pt idx="648">
                  <c:v>22.89260969976905</c:v>
                </c:pt>
                <c:pt idx="649">
                  <c:v>23.036951501154739</c:v>
                </c:pt>
                <c:pt idx="650">
                  <c:v>22.863741339491909</c:v>
                </c:pt>
                <c:pt idx="651">
                  <c:v>23.55658198614319</c:v>
                </c:pt>
                <c:pt idx="652">
                  <c:v>23.729792147805998</c:v>
                </c:pt>
                <c:pt idx="653">
                  <c:v>23.441108545034641</c:v>
                </c:pt>
                <c:pt idx="654">
                  <c:v>24.191685912240189</c:v>
                </c:pt>
                <c:pt idx="655">
                  <c:v>24.422632794457272</c:v>
                </c:pt>
                <c:pt idx="656">
                  <c:v>24.711316397228639</c:v>
                </c:pt>
                <c:pt idx="657">
                  <c:v>24.191685912240189</c:v>
                </c:pt>
                <c:pt idx="658">
                  <c:v>23.672055427251731</c:v>
                </c:pt>
                <c:pt idx="659">
                  <c:v>22.921478060046201</c:v>
                </c:pt>
                <c:pt idx="660">
                  <c:v>23.210161662817551</c:v>
                </c:pt>
                <c:pt idx="661">
                  <c:v>23.498845265588919</c:v>
                </c:pt>
                <c:pt idx="662">
                  <c:v>24.538106235565809</c:v>
                </c:pt>
                <c:pt idx="663">
                  <c:v>24.191685912240189</c:v>
                </c:pt>
                <c:pt idx="664">
                  <c:v>23.903002309468821</c:v>
                </c:pt>
                <c:pt idx="665">
                  <c:v>23.09468822170901</c:v>
                </c:pt>
                <c:pt idx="666">
                  <c:v>23.036951501154739</c:v>
                </c:pt>
                <c:pt idx="667">
                  <c:v>22.863741339491909</c:v>
                </c:pt>
                <c:pt idx="668">
                  <c:v>22.63279445727483</c:v>
                </c:pt>
                <c:pt idx="669">
                  <c:v>22.63279445727483</c:v>
                </c:pt>
                <c:pt idx="670">
                  <c:v>21.824480369515019</c:v>
                </c:pt>
                <c:pt idx="671">
                  <c:v>21.6512702078522</c:v>
                </c:pt>
                <c:pt idx="672">
                  <c:v>21.6512702078522</c:v>
                </c:pt>
                <c:pt idx="673">
                  <c:v>21.362586605080828</c:v>
                </c:pt>
                <c:pt idx="674">
                  <c:v>21.535796766743641</c:v>
                </c:pt>
                <c:pt idx="675">
                  <c:v>21.535796766743641</c:v>
                </c:pt>
                <c:pt idx="676">
                  <c:v>21.47806004618937</c:v>
                </c:pt>
                <c:pt idx="677">
                  <c:v>22.11316397228638</c:v>
                </c:pt>
                <c:pt idx="678">
                  <c:v>21.6512702078522</c:v>
                </c:pt>
                <c:pt idx="679">
                  <c:v>22.055427251732102</c:v>
                </c:pt>
                <c:pt idx="680">
                  <c:v>21.304849884526551</c:v>
                </c:pt>
                <c:pt idx="681">
                  <c:v>21.535796766743641</c:v>
                </c:pt>
                <c:pt idx="682">
                  <c:v>21.420323325635099</c:v>
                </c:pt>
                <c:pt idx="683">
                  <c:v>21.420323325635099</c:v>
                </c:pt>
                <c:pt idx="684">
                  <c:v>21.073903002309471</c:v>
                </c:pt>
                <c:pt idx="685">
                  <c:v>21.01616628175519</c:v>
                </c:pt>
                <c:pt idx="686">
                  <c:v>21.18937644341802</c:v>
                </c:pt>
                <c:pt idx="687">
                  <c:v>21.247113163972291</c:v>
                </c:pt>
                <c:pt idx="688">
                  <c:v>21.01616628175519</c:v>
                </c:pt>
                <c:pt idx="689">
                  <c:v>21.131639722863738</c:v>
                </c:pt>
                <c:pt idx="690">
                  <c:v>20.958429561200919</c:v>
                </c:pt>
                <c:pt idx="691">
                  <c:v>20.98729792147806</c:v>
                </c:pt>
                <c:pt idx="692">
                  <c:v>21.073903002309471</c:v>
                </c:pt>
                <c:pt idx="693">
                  <c:v>21.535796766743641</c:v>
                </c:pt>
                <c:pt idx="694">
                  <c:v>21.99769053117782</c:v>
                </c:pt>
                <c:pt idx="695">
                  <c:v>22.22863741339491</c:v>
                </c:pt>
                <c:pt idx="696">
                  <c:v>22.344110854503459</c:v>
                </c:pt>
                <c:pt idx="697">
                  <c:v>21.882217090069279</c:v>
                </c:pt>
                <c:pt idx="698">
                  <c:v>21.76674364896073</c:v>
                </c:pt>
                <c:pt idx="699">
                  <c:v>21.882217090069279</c:v>
                </c:pt>
                <c:pt idx="700">
                  <c:v>22.40184757505773</c:v>
                </c:pt>
                <c:pt idx="701">
                  <c:v>22.921478060046201</c:v>
                </c:pt>
                <c:pt idx="702">
                  <c:v>23.152424942263281</c:v>
                </c:pt>
                <c:pt idx="703">
                  <c:v>23.09468822170901</c:v>
                </c:pt>
                <c:pt idx="704">
                  <c:v>24.01847575057737</c:v>
                </c:pt>
                <c:pt idx="705">
                  <c:v>24.30715935334873</c:v>
                </c:pt>
                <c:pt idx="706">
                  <c:v>24.30715935334873</c:v>
                </c:pt>
                <c:pt idx="707">
                  <c:v>23.84526558891455</c:v>
                </c:pt>
                <c:pt idx="708">
                  <c:v>23.729792147805998</c:v>
                </c:pt>
                <c:pt idx="709">
                  <c:v>23.09468822170901</c:v>
                </c:pt>
                <c:pt idx="710">
                  <c:v>23.09468822170901</c:v>
                </c:pt>
                <c:pt idx="711">
                  <c:v>23.498845265588919</c:v>
                </c:pt>
                <c:pt idx="712">
                  <c:v>23.325635103926089</c:v>
                </c:pt>
                <c:pt idx="713">
                  <c:v>23.672055427251731</c:v>
                </c:pt>
                <c:pt idx="714">
                  <c:v>24.07621247113163</c:v>
                </c:pt>
                <c:pt idx="715">
                  <c:v>24.01847575057737</c:v>
                </c:pt>
                <c:pt idx="716">
                  <c:v>24.364896073903001</c:v>
                </c:pt>
                <c:pt idx="717">
                  <c:v>24.711316397228639</c:v>
                </c:pt>
                <c:pt idx="718">
                  <c:v>25.23094688221709</c:v>
                </c:pt>
                <c:pt idx="719">
                  <c:v>25.69284064665127</c:v>
                </c:pt>
                <c:pt idx="720">
                  <c:v>25.808314087759811</c:v>
                </c:pt>
                <c:pt idx="721">
                  <c:v>24.884526558891451</c:v>
                </c:pt>
                <c:pt idx="722">
                  <c:v>24.07621247113163</c:v>
                </c:pt>
                <c:pt idx="723">
                  <c:v>24.07621247113163</c:v>
                </c:pt>
                <c:pt idx="724">
                  <c:v>24.07621247113163</c:v>
                </c:pt>
                <c:pt idx="725">
                  <c:v>24.364896073903001</c:v>
                </c:pt>
                <c:pt idx="726">
                  <c:v>24.07621247113163</c:v>
                </c:pt>
                <c:pt idx="727">
                  <c:v>24.59584295612008</c:v>
                </c:pt>
                <c:pt idx="728">
                  <c:v>25</c:v>
                </c:pt>
                <c:pt idx="729">
                  <c:v>25.519630484988451</c:v>
                </c:pt>
                <c:pt idx="730">
                  <c:v>14.03002309468822</c:v>
                </c:pt>
                <c:pt idx="731">
                  <c:v>25.28868360277135</c:v>
                </c:pt>
                <c:pt idx="732">
                  <c:v>24.82678983833717</c:v>
                </c:pt>
                <c:pt idx="733">
                  <c:v>24.942263279445719</c:v>
                </c:pt>
                <c:pt idx="734">
                  <c:v>24.364896073903001</c:v>
                </c:pt>
                <c:pt idx="735">
                  <c:v>24.30715935334873</c:v>
                </c:pt>
                <c:pt idx="736">
                  <c:v>24.191685912240189</c:v>
                </c:pt>
                <c:pt idx="737">
                  <c:v>23.960739030023081</c:v>
                </c:pt>
                <c:pt idx="738">
                  <c:v>23.61431870669746</c:v>
                </c:pt>
                <c:pt idx="739">
                  <c:v>23.672055427251731</c:v>
                </c:pt>
                <c:pt idx="740">
                  <c:v>23.55658198614319</c:v>
                </c:pt>
                <c:pt idx="741">
                  <c:v>23.267898383371829</c:v>
                </c:pt>
                <c:pt idx="742">
                  <c:v>22.459584295612011</c:v>
                </c:pt>
                <c:pt idx="743">
                  <c:v>23.267898383371829</c:v>
                </c:pt>
                <c:pt idx="744">
                  <c:v>23.55658198614319</c:v>
                </c:pt>
                <c:pt idx="745">
                  <c:v>23.960739030023081</c:v>
                </c:pt>
                <c:pt idx="746">
                  <c:v>23.152424942263281</c:v>
                </c:pt>
                <c:pt idx="747">
                  <c:v>23.152424942263281</c:v>
                </c:pt>
                <c:pt idx="748">
                  <c:v>22.344110854503459</c:v>
                </c:pt>
                <c:pt idx="749">
                  <c:v>22.11316397228638</c:v>
                </c:pt>
                <c:pt idx="750">
                  <c:v>22.11316397228638</c:v>
                </c:pt>
                <c:pt idx="751">
                  <c:v>22.055427251732102</c:v>
                </c:pt>
                <c:pt idx="752">
                  <c:v>22.055427251732102</c:v>
                </c:pt>
                <c:pt idx="753">
                  <c:v>21.93995381062356</c:v>
                </c:pt>
                <c:pt idx="754">
                  <c:v>22.11316397228638</c:v>
                </c:pt>
                <c:pt idx="755">
                  <c:v>21.6512702078522</c:v>
                </c:pt>
                <c:pt idx="756">
                  <c:v>21.420323325635099</c:v>
                </c:pt>
                <c:pt idx="757">
                  <c:v>21.304849884526551</c:v>
                </c:pt>
                <c:pt idx="758">
                  <c:v>21.535796766743641</c:v>
                </c:pt>
                <c:pt idx="759">
                  <c:v>21.304849884526551</c:v>
                </c:pt>
                <c:pt idx="760">
                  <c:v>21.304849884526551</c:v>
                </c:pt>
                <c:pt idx="761">
                  <c:v>21.18937644341802</c:v>
                </c:pt>
                <c:pt idx="762">
                  <c:v>21.535796766743641</c:v>
                </c:pt>
                <c:pt idx="763">
                  <c:v>21.824480369515019</c:v>
                </c:pt>
                <c:pt idx="764">
                  <c:v>22.459584295612011</c:v>
                </c:pt>
                <c:pt idx="765">
                  <c:v>22.344110854503459</c:v>
                </c:pt>
                <c:pt idx="766">
                  <c:v>22.517321016166289</c:v>
                </c:pt>
                <c:pt idx="767">
                  <c:v>22.459584295612011</c:v>
                </c:pt>
                <c:pt idx="768">
                  <c:v>22.286374133949192</c:v>
                </c:pt>
                <c:pt idx="769">
                  <c:v>21.593533487297918</c:v>
                </c:pt>
                <c:pt idx="770">
                  <c:v>21.93995381062356</c:v>
                </c:pt>
                <c:pt idx="771">
                  <c:v>21.824480369515019</c:v>
                </c:pt>
                <c:pt idx="772">
                  <c:v>21.70900692840647</c:v>
                </c:pt>
                <c:pt idx="773">
                  <c:v>21.593533487297918</c:v>
                </c:pt>
                <c:pt idx="774">
                  <c:v>21.073903002309471</c:v>
                </c:pt>
                <c:pt idx="775">
                  <c:v>21.131639722863738</c:v>
                </c:pt>
                <c:pt idx="776">
                  <c:v>21.073903002309471</c:v>
                </c:pt>
                <c:pt idx="777">
                  <c:v>20.842956120092381</c:v>
                </c:pt>
                <c:pt idx="778">
                  <c:v>20.842956120092381</c:v>
                </c:pt>
                <c:pt idx="779">
                  <c:v>20.698614318706699</c:v>
                </c:pt>
                <c:pt idx="780">
                  <c:v>20.900692840646649</c:v>
                </c:pt>
                <c:pt idx="781">
                  <c:v>20.612009237875281</c:v>
                </c:pt>
                <c:pt idx="782">
                  <c:v>21.01616628175519</c:v>
                </c:pt>
                <c:pt idx="783">
                  <c:v>21.131639722863738</c:v>
                </c:pt>
                <c:pt idx="784">
                  <c:v>21.131639722863738</c:v>
                </c:pt>
                <c:pt idx="785">
                  <c:v>21.304849884526551</c:v>
                </c:pt>
                <c:pt idx="786">
                  <c:v>21.882217090069279</c:v>
                </c:pt>
                <c:pt idx="787">
                  <c:v>21.824480369515019</c:v>
                </c:pt>
                <c:pt idx="788">
                  <c:v>22.055427251732102</c:v>
                </c:pt>
                <c:pt idx="789">
                  <c:v>22.11316397228638</c:v>
                </c:pt>
                <c:pt idx="790">
                  <c:v>22.459584295612011</c:v>
                </c:pt>
                <c:pt idx="791">
                  <c:v>21.6512702078522</c:v>
                </c:pt>
                <c:pt idx="792">
                  <c:v>21.70900692840647</c:v>
                </c:pt>
                <c:pt idx="793">
                  <c:v>21.18937644341802</c:v>
                </c:pt>
                <c:pt idx="794">
                  <c:v>20.669745958429559</c:v>
                </c:pt>
                <c:pt idx="795">
                  <c:v>20.55427251732101</c:v>
                </c:pt>
                <c:pt idx="796">
                  <c:v>21.131639722863738</c:v>
                </c:pt>
                <c:pt idx="797">
                  <c:v>20.612009237875281</c:v>
                </c:pt>
                <c:pt idx="798">
                  <c:v>21.073903002309471</c:v>
                </c:pt>
                <c:pt idx="799">
                  <c:v>21.93995381062356</c:v>
                </c:pt>
                <c:pt idx="800">
                  <c:v>22.17090069284065</c:v>
                </c:pt>
                <c:pt idx="801">
                  <c:v>22.344110854503459</c:v>
                </c:pt>
                <c:pt idx="802">
                  <c:v>23.441108545034641</c:v>
                </c:pt>
                <c:pt idx="803">
                  <c:v>24.82678983833717</c:v>
                </c:pt>
                <c:pt idx="804">
                  <c:v>24.884526558891451</c:v>
                </c:pt>
                <c:pt idx="805">
                  <c:v>24.59584295612008</c:v>
                </c:pt>
                <c:pt idx="806">
                  <c:v>24.711316397228639</c:v>
                </c:pt>
                <c:pt idx="807">
                  <c:v>24.538106235565809</c:v>
                </c:pt>
                <c:pt idx="808">
                  <c:v>24.364896073903001</c:v>
                </c:pt>
                <c:pt idx="809">
                  <c:v>23.64318706697459</c:v>
                </c:pt>
                <c:pt idx="810">
                  <c:v>23.672055427251731</c:v>
                </c:pt>
                <c:pt idx="811">
                  <c:v>23.325635103926089</c:v>
                </c:pt>
                <c:pt idx="812">
                  <c:v>23.55658198614319</c:v>
                </c:pt>
                <c:pt idx="813">
                  <c:v>23.903002309468821</c:v>
                </c:pt>
                <c:pt idx="814">
                  <c:v>23.729792147805998</c:v>
                </c:pt>
                <c:pt idx="815">
                  <c:v>24.191685912240189</c:v>
                </c:pt>
                <c:pt idx="816">
                  <c:v>23.960739030023081</c:v>
                </c:pt>
                <c:pt idx="817">
                  <c:v>24.682448036951499</c:v>
                </c:pt>
                <c:pt idx="818">
                  <c:v>24.942263279445719</c:v>
                </c:pt>
                <c:pt idx="819">
                  <c:v>24.82678983833717</c:v>
                </c:pt>
                <c:pt idx="820">
                  <c:v>25.404157043879909</c:v>
                </c:pt>
                <c:pt idx="821">
                  <c:v>24.82678983833717</c:v>
                </c:pt>
                <c:pt idx="822">
                  <c:v>24.82678983833717</c:v>
                </c:pt>
                <c:pt idx="823">
                  <c:v>25.23094688221709</c:v>
                </c:pt>
                <c:pt idx="824">
                  <c:v>25.23094688221709</c:v>
                </c:pt>
                <c:pt idx="825">
                  <c:v>26.010392609699771</c:v>
                </c:pt>
                <c:pt idx="826">
                  <c:v>26.501154734411092</c:v>
                </c:pt>
                <c:pt idx="827">
                  <c:v>26.587759815242489</c:v>
                </c:pt>
                <c:pt idx="828">
                  <c:v>26.24133949191685</c:v>
                </c:pt>
                <c:pt idx="829">
                  <c:v>25.606235565819869</c:v>
                </c:pt>
                <c:pt idx="830">
                  <c:v>25.46189376443418</c:v>
                </c:pt>
                <c:pt idx="831">
                  <c:v>24.82678983833717</c:v>
                </c:pt>
                <c:pt idx="832">
                  <c:v>24.82678983833717</c:v>
                </c:pt>
                <c:pt idx="833">
                  <c:v>25.28868360277135</c:v>
                </c:pt>
                <c:pt idx="834">
                  <c:v>14.78060046189376</c:v>
                </c:pt>
                <c:pt idx="835">
                  <c:v>24.913394919168589</c:v>
                </c:pt>
                <c:pt idx="836">
                  <c:v>25.173210161662819</c:v>
                </c:pt>
                <c:pt idx="837">
                  <c:v>25.115473441108541</c:v>
                </c:pt>
                <c:pt idx="838">
                  <c:v>25.086605080831401</c:v>
                </c:pt>
                <c:pt idx="839">
                  <c:v>24.682448036951499</c:v>
                </c:pt>
                <c:pt idx="840">
                  <c:v>24.422632794457272</c:v>
                </c:pt>
                <c:pt idx="841">
                  <c:v>24.364896073903001</c:v>
                </c:pt>
                <c:pt idx="842">
                  <c:v>23.84526558891455</c:v>
                </c:pt>
                <c:pt idx="843">
                  <c:v>24.133949191685911</c:v>
                </c:pt>
                <c:pt idx="844">
                  <c:v>24.249422632794449</c:v>
                </c:pt>
                <c:pt idx="845">
                  <c:v>24.133949191685911</c:v>
                </c:pt>
                <c:pt idx="846">
                  <c:v>24.30715935334873</c:v>
                </c:pt>
                <c:pt idx="847">
                  <c:v>24.364896073903001</c:v>
                </c:pt>
                <c:pt idx="848">
                  <c:v>23.903002309468821</c:v>
                </c:pt>
                <c:pt idx="849">
                  <c:v>24.091224018475749</c:v>
                </c:pt>
                <c:pt idx="850">
                  <c:v>24.091224018475749</c:v>
                </c:pt>
                <c:pt idx="851">
                  <c:v>22.63279445727483</c:v>
                </c:pt>
                <c:pt idx="852">
                  <c:v>22.17090069284065</c:v>
                </c:pt>
                <c:pt idx="853">
                  <c:v>21.93995381062356</c:v>
                </c:pt>
                <c:pt idx="854">
                  <c:v>21.593533487297918</c:v>
                </c:pt>
                <c:pt idx="855">
                  <c:v>21.593533487297918</c:v>
                </c:pt>
                <c:pt idx="856">
                  <c:v>21.70900692840647</c:v>
                </c:pt>
                <c:pt idx="857">
                  <c:v>21.535796766743641</c:v>
                </c:pt>
                <c:pt idx="858">
                  <c:v>20.207852193995389</c:v>
                </c:pt>
                <c:pt idx="859">
                  <c:v>20.207852193995389</c:v>
                </c:pt>
                <c:pt idx="860">
                  <c:v>20.207852193995389</c:v>
                </c:pt>
                <c:pt idx="861">
                  <c:v>20.207852193995389</c:v>
                </c:pt>
                <c:pt idx="862">
                  <c:v>20.207852193995389</c:v>
                </c:pt>
                <c:pt idx="863">
                  <c:v>20.207852193995389</c:v>
                </c:pt>
                <c:pt idx="864">
                  <c:v>20.207852193995389</c:v>
                </c:pt>
                <c:pt idx="865">
                  <c:v>20.207852193995389</c:v>
                </c:pt>
                <c:pt idx="866">
                  <c:v>20.207852193995389</c:v>
                </c:pt>
                <c:pt idx="867">
                  <c:v>20.842956120092381</c:v>
                </c:pt>
                <c:pt idx="868">
                  <c:v>20.7852193995381</c:v>
                </c:pt>
                <c:pt idx="869">
                  <c:v>21.47806004618937</c:v>
                </c:pt>
                <c:pt idx="870">
                  <c:v>22.055427251732102</c:v>
                </c:pt>
                <c:pt idx="871">
                  <c:v>22.344110854503459</c:v>
                </c:pt>
                <c:pt idx="872">
                  <c:v>22.921478060046201</c:v>
                </c:pt>
                <c:pt idx="873">
                  <c:v>22.777136258660509</c:v>
                </c:pt>
                <c:pt idx="874">
                  <c:v>22.546189376443419</c:v>
                </c:pt>
                <c:pt idx="875">
                  <c:v>22.575057736720549</c:v>
                </c:pt>
                <c:pt idx="876">
                  <c:v>22.546189376443419</c:v>
                </c:pt>
                <c:pt idx="877">
                  <c:v>22.546189376443419</c:v>
                </c:pt>
                <c:pt idx="878">
                  <c:v>22.286374133949192</c:v>
                </c:pt>
                <c:pt idx="879">
                  <c:v>21.882217090069279</c:v>
                </c:pt>
                <c:pt idx="880">
                  <c:v>21.76674364896073</c:v>
                </c:pt>
                <c:pt idx="881">
                  <c:v>21.76674364896073</c:v>
                </c:pt>
                <c:pt idx="882">
                  <c:v>21.362586605080828</c:v>
                </c:pt>
                <c:pt idx="883">
                  <c:v>21.420323325635099</c:v>
                </c:pt>
                <c:pt idx="884">
                  <c:v>21.01616628175519</c:v>
                </c:pt>
                <c:pt idx="885">
                  <c:v>21.391454965357969</c:v>
                </c:pt>
                <c:pt idx="886">
                  <c:v>21.304849884526551</c:v>
                </c:pt>
                <c:pt idx="887">
                  <c:v>21.362586605080828</c:v>
                </c:pt>
                <c:pt idx="888">
                  <c:v>20.842956120092381</c:v>
                </c:pt>
                <c:pt idx="889">
                  <c:v>20.612009237875281</c:v>
                </c:pt>
                <c:pt idx="890">
                  <c:v>20.26558891454965</c:v>
                </c:pt>
                <c:pt idx="891">
                  <c:v>20.207852193995389</c:v>
                </c:pt>
                <c:pt idx="892">
                  <c:v>20.236720554272519</c:v>
                </c:pt>
                <c:pt idx="893">
                  <c:v>20.178983833718242</c:v>
                </c:pt>
                <c:pt idx="894">
                  <c:v>20.207852193995389</c:v>
                </c:pt>
                <c:pt idx="895">
                  <c:v>20.150115473441112</c:v>
                </c:pt>
                <c:pt idx="896">
                  <c:v>20.52540415704388</c:v>
                </c:pt>
                <c:pt idx="897">
                  <c:v>20.438799076212469</c:v>
                </c:pt>
                <c:pt idx="898">
                  <c:v>20.32332563510392</c:v>
                </c:pt>
                <c:pt idx="899">
                  <c:v>19.717090069284069</c:v>
                </c:pt>
                <c:pt idx="900">
                  <c:v>19.688221709006928</c:v>
                </c:pt>
                <c:pt idx="901">
                  <c:v>19.86143187066974</c:v>
                </c:pt>
                <c:pt idx="902">
                  <c:v>19.919168591224022</c:v>
                </c:pt>
                <c:pt idx="903">
                  <c:v>19.976905311778289</c:v>
                </c:pt>
                <c:pt idx="904">
                  <c:v>19.57274826789838</c:v>
                </c:pt>
                <c:pt idx="905">
                  <c:v>19.80369515011548</c:v>
                </c:pt>
                <c:pt idx="906">
                  <c:v>19.168591224018481</c:v>
                </c:pt>
                <c:pt idx="907">
                  <c:v>18.706697459584291</c:v>
                </c:pt>
                <c:pt idx="908">
                  <c:v>18.244803695150111</c:v>
                </c:pt>
                <c:pt idx="909">
                  <c:v>18.273672055427252</c:v>
                </c:pt>
                <c:pt idx="910">
                  <c:v>18.244803695150111</c:v>
                </c:pt>
                <c:pt idx="911">
                  <c:v>18.822170900692839</c:v>
                </c:pt>
                <c:pt idx="912">
                  <c:v>19.110854503464211</c:v>
                </c:pt>
                <c:pt idx="913">
                  <c:v>18.90877598152424</c:v>
                </c:pt>
                <c:pt idx="914">
                  <c:v>18.937644341801381</c:v>
                </c:pt>
                <c:pt idx="915">
                  <c:v>18.937644341801381</c:v>
                </c:pt>
                <c:pt idx="916">
                  <c:v>18.793302540415699</c:v>
                </c:pt>
                <c:pt idx="917">
                  <c:v>18.706697459584291</c:v>
                </c:pt>
                <c:pt idx="918">
                  <c:v>18.360277136258659</c:v>
                </c:pt>
                <c:pt idx="919">
                  <c:v>18.360277136258659</c:v>
                </c:pt>
                <c:pt idx="920">
                  <c:v>18.360277136258659</c:v>
                </c:pt>
                <c:pt idx="921">
                  <c:v>18.47575057736719</c:v>
                </c:pt>
                <c:pt idx="922">
                  <c:v>18.071593533487299</c:v>
                </c:pt>
                <c:pt idx="923">
                  <c:v>18.360277136258659</c:v>
                </c:pt>
                <c:pt idx="924">
                  <c:v>18.302540415704389</c:v>
                </c:pt>
                <c:pt idx="925">
                  <c:v>18.591224018475749</c:v>
                </c:pt>
                <c:pt idx="926">
                  <c:v>18.995381062355651</c:v>
                </c:pt>
                <c:pt idx="927">
                  <c:v>19.110854503464211</c:v>
                </c:pt>
                <c:pt idx="928">
                  <c:v>19.255196304849889</c:v>
                </c:pt>
                <c:pt idx="929">
                  <c:v>18.302540415704389</c:v>
                </c:pt>
                <c:pt idx="930">
                  <c:v>18.360277136258659</c:v>
                </c:pt>
                <c:pt idx="931">
                  <c:v>18.937644341801381</c:v>
                </c:pt>
                <c:pt idx="932">
                  <c:v>19.168591224018481</c:v>
                </c:pt>
                <c:pt idx="933">
                  <c:v>19.428406466512701</c:v>
                </c:pt>
                <c:pt idx="934">
                  <c:v>19.226327944572741</c:v>
                </c:pt>
                <c:pt idx="935">
                  <c:v>19.457274826789831</c:v>
                </c:pt>
                <c:pt idx="936">
                  <c:v>19.08198614318707</c:v>
                </c:pt>
                <c:pt idx="937">
                  <c:v>19.053117782909929</c:v>
                </c:pt>
                <c:pt idx="938">
                  <c:v>19.457274826789831</c:v>
                </c:pt>
                <c:pt idx="939">
                  <c:v>19.284064665127019</c:v>
                </c:pt>
                <c:pt idx="940">
                  <c:v>18.937644341801381</c:v>
                </c:pt>
                <c:pt idx="941">
                  <c:v>18.822170900692839</c:v>
                </c:pt>
                <c:pt idx="942">
                  <c:v>18.446882217090071</c:v>
                </c:pt>
                <c:pt idx="943">
                  <c:v>18.41801385681293</c:v>
                </c:pt>
                <c:pt idx="944">
                  <c:v>18.879907621247121</c:v>
                </c:pt>
                <c:pt idx="945">
                  <c:v>18.879907621247121</c:v>
                </c:pt>
                <c:pt idx="946">
                  <c:v>18.648960739030031</c:v>
                </c:pt>
                <c:pt idx="947">
                  <c:v>18.995381062355651</c:v>
                </c:pt>
                <c:pt idx="948">
                  <c:v>18.50577367205543</c:v>
                </c:pt>
                <c:pt idx="949">
                  <c:v>18.302540415704389</c:v>
                </c:pt>
                <c:pt idx="950">
                  <c:v>18.47575057736719</c:v>
                </c:pt>
                <c:pt idx="951">
                  <c:v>18.41801385681293</c:v>
                </c:pt>
                <c:pt idx="952">
                  <c:v>18.390300230946881</c:v>
                </c:pt>
                <c:pt idx="953">
                  <c:v>17.95612009237875</c:v>
                </c:pt>
                <c:pt idx="954">
                  <c:v>17.49422632794457</c:v>
                </c:pt>
                <c:pt idx="955">
                  <c:v>17.551963048498848</c:v>
                </c:pt>
                <c:pt idx="956">
                  <c:v>17.090069284064661</c:v>
                </c:pt>
                <c:pt idx="957">
                  <c:v>17.321016166281751</c:v>
                </c:pt>
                <c:pt idx="958">
                  <c:v>17.378752886836029</c:v>
                </c:pt>
                <c:pt idx="959">
                  <c:v>17.147806004618939</c:v>
                </c:pt>
                <c:pt idx="960">
                  <c:v>17.12009237875289</c:v>
                </c:pt>
                <c:pt idx="961">
                  <c:v>16.801385681293301</c:v>
                </c:pt>
                <c:pt idx="962">
                  <c:v>16.916859122401849</c:v>
                </c:pt>
                <c:pt idx="963">
                  <c:v>17.147806004618939</c:v>
                </c:pt>
                <c:pt idx="964">
                  <c:v>16.916859122401849</c:v>
                </c:pt>
                <c:pt idx="965">
                  <c:v>16.28175519630485</c:v>
                </c:pt>
                <c:pt idx="966">
                  <c:v>15.87759815242495</c:v>
                </c:pt>
                <c:pt idx="967">
                  <c:v>15.7621247113164</c:v>
                </c:pt>
                <c:pt idx="968">
                  <c:v>15.792147806004619</c:v>
                </c:pt>
                <c:pt idx="969">
                  <c:v>15.7621247113164</c:v>
                </c:pt>
                <c:pt idx="970">
                  <c:v>16.570438799076211</c:v>
                </c:pt>
                <c:pt idx="971">
                  <c:v>17.090069284064661</c:v>
                </c:pt>
                <c:pt idx="972">
                  <c:v>17.03233256351038</c:v>
                </c:pt>
                <c:pt idx="973">
                  <c:v>16.628175519630489</c:v>
                </c:pt>
                <c:pt idx="974">
                  <c:v>16.224018475750579</c:v>
                </c:pt>
                <c:pt idx="975">
                  <c:v>16.454965357967669</c:v>
                </c:pt>
                <c:pt idx="976">
                  <c:v>16.397228637413392</c:v>
                </c:pt>
                <c:pt idx="977">
                  <c:v>16.28175519630485</c:v>
                </c:pt>
                <c:pt idx="978">
                  <c:v>16.743648960739019</c:v>
                </c:pt>
                <c:pt idx="979">
                  <c:v>16.916859122401849</c:v>
                </c:pt>
                <c:pt idx="980">
                  <c:v>17.49422632794457</c:v>
                </c:pt>
                <c:pt idx="981">
                  <c:v>17.03233256351038</c:v>
                </c:pt>
                <c:pt idx="982">
                  <c:v>17.4364896073903</c:v>
                </c:pt>
                <c:pt idx="983">
                  <c:v>17.090069284064661</c:v>
                </c:pt>
                <c:pt idx="984">
                  <c:v>17.03233256351038</c:v>
                </c:pt>
                <c:pt idx="985">
                  <c:v>16.685912240184749</c:v>
                </c:pt>
                <c:pt idx="986">
                  <c:v>16.570438799076211</c:v>
                </c:pt>
                <c:pt idx="987">
                  <c:v>16.685912240184749</c:v>
                </c:pt>
                <c:pt idx="988">
                  <c:v>17.03233256351038</c:v>
                </c:pt>
                <c:pt idx="989">
                  <c:v>17.03233256351038</c:v>
                </c:pt>
                <c:pt idx="990">
                  <c:v>16.743648960739019</c:v>
                </c:pt>
                <c:pt idx="991">
                  <c:v>16.628175519630489</c:v>
                </c:pt>
                <c:pt idx="992">
                  <c:v>16.224018475750579</c:v>
                </c:pt>
                <c:pt idx="993">
                  <c:v>16.801385681293301</c:v>
                </c:pt>
                <c:pt idx="994">
                  <c:v>16.542725173210162</c:v>
                </c:pt>
                <c:pt idx="995">
                  <c:v>16.715935334872981</c:v>
                </c:pt>
                <c:pt idx="996">
                  <c:v>16.801385681293301</c:v>
                </c:pt>
                <c:pt idx="997">
                  <c:v>16.685912240184749</c:v>
                </c:pt>
                <c:pt idx="998">
                  <c:v>16.28175519630485</c:v>
                </c:pt>
                <c:pt idx="999">
                  <c:v>16.512702078521929</c:v>
                </c:pt>
                <c:pt idx="1000">
                  <c:v>16.224018475750579</c:v>
                </c:pt>
                <c:pt idx="1001">
                  <c:v>16.570438799076211</c:v>
                </c:pt>
                <c:pt idx="1002">
                  <c:v>16.65819861431871</c:v>
                </c:pt>
                <c:pt idx="1003">
                  <c:v>15.87759815242495</c:v>
                </c:pt>
                <c:pt idx="1004">
                  <c:v>15.7621247113164</c:v>
                </c:pt>
                <c:pt idx="1005">
                  <c:v>15.99307159353349</c:v>
                </c:pt>
                <c:pt idx="1006">
                  <c:v>15.646651270207849</c:v>
                </c:pt>
                <c:pt idx="1007">
                  <c:v>15.415704387990759</c:v>
                </c:pt>
                <c:pt idx="1008">
                  <c:v>15.58891454965358</c:v>
                </c:pt>
                <c:pt idx="1009">
                  <c:v>16.570438799076211</c:v>
                </c:pt>
                <c:pt idx="1010">
                  <c:v>17.090069284064661</c:v>
                </c:pt>
                <c:pt idx="1011">
                  <c:v>17.78290993071592</c:v>
                </c:pt>
                <c:pt idx="1012">
                  <c:v>18.533487297921479</c:v>
                </c:pt>
                <c:pt idx="1013">
                  <c:v>18.071593533487299</c:v>
                </c:pt>
                <c:pt idx="1014">
                  <c:v>18.302540415704389</c:v>
                </c:pt>
                <c:pt idx="1015">
                  <c:v>19.457274826789831</c:v>
                </c:pt>
                <c:pt idx="1016">
                  <c:v>19.630484988452661</c:v>
                </c:pt>
                <c:pt idx="1017">
                  <c:v>20.381062355658202</c:v>
                </c:pt>
                <c:pt idx="1018">
                  <c:v>20.612009237875281</c:v>
                </c:pt>
                <c:pt idx="1019">
                  <c:v>20.381062355658202</c:v>
                </c:pt>
                <c:pt idx="1020">
                  <c:v>20.496535796766739</c:v>
                </c:pt>
                <c:pt idx="1021">
                  <c:v>19.919168591224022</c:v>
                </c:pt>
                <c:pt idx="1022">
                  <c:v>19.34180138568129</c:v>
                </c:pt>
                <c:pt idx="1023">
                  <c:v>19.86143187066974</c:v>
                </c:pt>
                <c:pt idx="1024">
                  <c:v>20.03464203233256</c:v>
                </c:pt>
                <c:pt idx="1025">
                  <c:v>20.26558891454965</c:v>
                </c:pt>
                <c:pt idx="1026">
                  <c:v>20.207852193995389</c:v>
                </c:pt>
                <c:pt idx="1027">
                  <c:v>19.226327944572741</c:v>
                </c:pt>
                <c:pt idx="1028">
                  <c:v>18.937644341801381</c:v>
                </c:pt>
                <c:pt idx="1029">
                  <c:v>19.110854503464211</c:v>
                </c:pt>
                <c:pt idx="1030">
                  <c:v>18.822170900692839</c:v>
                </c:pt>
                <c:pt idx="1031">
                  <c:v>18.217090069284069</c:v>
                </c:pt>
                <c:pt idx="1032">
                  <c:v>18.013856812933021</c:v>
                </c:pt>
                <c:pt idx="1033">
                  <c:v>17.551963048498848</c:v>
                </c:pt>
                <c:pt idx="1034">
                  <c:v>17.72517321016166</c:v>
                </c:pt>
                <c:pt idx="1035">
                  <c:v>17.4364896073903</c:v>
                </c:pt>
                <c:pt idx="1036">
                  <c:v>17.72517321016166</c:v>
                </c:pt>
                <c:pt idx="1037">
                  <c:v>18.302540415704389</c:v>
                </c:pt>
                <c:pt idx="1038">
                  <c:v>18.18706697459584</c:v>
                </c:pt>
                <c:pt idx="1039">
                  <c:v>18.071593533487299</c:v>
                </c:pt>
                <c:pt idx="1040">
                  <c:v>17.72517321016166</c:v>
                </c:pt>
                <c:pt idx="1041">
                  <c:v>17.840646651270209</c:v>
                </c:pt>
                <c:pt idx="1042">
                  <c:v>18.071593533487299</c:v>
                </c:pt>
                <c:pt idx="1043">
                  <c:v>17.609699769053119</c:v>
                </c:pt>
                <c:pt idx="1044">
                  <c:v>17.4364896073903</c:v>
                </c:pt>
                <c:pt idx="1045">
                  <c:v>17.49422632794457</c:v>
                </c:pt>
                <c:pt idx="1046">
                  <c:v>17.551963048498848</c:v>
                </c:pt>
                <c:pt idx="1047">
                  <c:v>17.147806004618939</c:v>
                </c:pt>
                <c:pt idx="1048">
                  <c:v>17.263279445727481</c:v>
                </c:pt>
                <c:pt idx="1049">
                  <c:v>17.147806004618939</c:v>
                </c:pt>
                <c:pt idx="1050">
                  <c:v>17.03233256351038</c:v>
                </c:pt>
                <c:pt idx="1051">
                  <c:v>16.685912240184749</c:v>
                </c:pt>
                <c:pt idx="1052">
                  <c:v>16.916859122401849</c:v>
                </c:pt>
                <c:pt idx="1053">
                  <c:v>16.916859122401849</c:v>
                </c:pt>
                <c:pt idx="1054">
                  <c:v>16.97459584295612</c:v>
                </c:pt>
                <c:pt idx="1055">
                  <c:v>17.263279445727481</c:v>
                </c:pt>
                <c:pt idx="1056">
                  <c:v>17.205542725173199</c:v>
                </c:pt>
                <c:pt idx="1057">
                  <c:v>16.97459584295612</c:v>
                </c:pt>
                <c:pt idx="1058">
                  <c:v>16.916859122401849</c:v>
                </c:pt>
                <c:pt idx="1059">
                  <c:v>16.570438799076211</c:v>
                </c:pt>
                <c:pt idx="1060">
                  <c:v>16.743648960739019</c:v>
                </c:pt>
                <c:pt idx="1061">
                  <c:v>16.397228637413392</c:v>
                </c:pt>
                <c:pt idx="1062">
                  <c:v>16.397228637413392</c:v>
                </c:pt>
                <c:pt idx="1063">
                  <c:v>16.28175519630485</c:v>
                </c:pt>
                <c:pt idx="1064">
                  <c:v>16.28175519630485</c:v>
                </c:pt>
                <c:pt idx="1065">
                  <c:v>16.224018475750579</c:v>
                </c:pt>
                <c:pt idx="1066">
                  <c:v>16.369515011547339</c:v>
                </c:pt>
                <c:pt idx="1067">
                  <c:v>16.080831408775978</c:v>
                </c:pt>
                <c:pt idx="1068">
                  <c:v>15.87759815242495</c:v>
                </c:pt>
                <c:pt idx="1069">
                  <c:v>16.108545034642031</c:v>
                </c:pt>
                <c:pt idx="1070">
                  <c:v>16.28175519630485</c:v>
                </c:pt>
                <c:pt idx="1071">
                  <c:v>16.05080831408776</c:v>
                </c:pt>
                <c:pt idx="1072">
                  <c:v>16.28175519630485</c:v>
                </c:pt>
                <c:pt idx="1073">
                  <c:v>16.397228637413392</c:v>
                </c:pt>
                <c:pt idx="1074">
                  <c:v>16.512702078521929</c:v>
                </c:pt>
                <c:pt idx="1075">
                  <c:v>16.743648960739019</c:v>
                </c:pt>
                <c:pt idx="1076">
                  <c:v>16.454965357967669</c:v>
                </c:pt>
                <c:pt idx="1077">
                  <c:v>16.484988452655902</c:v>
                </c:pt>
                <c:pt idx="1078">
                  <c:v>16.42725173210162</c:v>
                </c:pt>
                <c:pt idx="1079">
                  <c:v>16.108545034642031</c:v>
                </c:pt>
                <c:pt idx="1080">
                  <c:v>16.397228637413392</c:v>
                </c:pt>
                <c:pt idx="1081">
                  <c:v>16.831408775981529</c:v>
                </c:pt>
                <c:pt idx="1082">
                  <c:v>16.600461893764429</c:v>
                </c:pt>
                <c:pt idx="1083">
                  <c:v>16.628175519630489</c:v>
                </c:pt>
                <c:pt idx="1084">
                  <c:v>16.743648960739019</c:v>
                </c:pt>
                <c:pt idx="1085">
                  <c:v>16.97459584295612</c:v>
                </c:pt>
                <c:pt idx="1086">
                  <c:v>16.743648960739019</c:v>
                </c:pt>
                <c:pt idx="1087">
                  <c:v>15.7621247113164</c:v>
                </c:pt>
                <c:pt idx="1088">
                  <c:v>15.445727482678979</c:v>
                </c:pt>
                <c:pt idx="1089">
                  <c:v>8.371824480369515</c:v>
                </c:pt>
                <c:pt idx="1090">
                  <c:v>15.06928406466513</c:v>
                </c:pt>
                <c:pt idx="1091">
                  <c:v>14.838337182448029</c:v>
                </c:pt>
                <c:pt idx="1092">
                  <c:v>14.52193995381062</c:v>
                </c:pt>
                <c:pt idx="1093">
                  <c:v>14.607390300230939</c:v>
                </c:pt>
                <c:pt idx="1094">
                  <c:v>14.464203233256351</c:v>
                </c:pt>
                <c:pt idx="1095">
                  <c:v>14.37644341801386</c:v>
                </c:pt>
                <c:pt idx="1096">
                  <c:v>14.37644341801386</c:v>
                </c:pt>
                <c:pt idx="1097">
                  <c:v>14.26096997690531</c:v>
                </c:pt>
                <c:pt idx="1098">
                  <c:v>14.03002309468822</c:v>
                </c:pt>
                <c:pt idx="1099">
                  <c:v>13.91454965357968</c:v>
                </c:pt>
                <c:pt idx="1100">
                  <c:v>13.91454965357968</c:v>
                </c:pt>
                <c:pt idx="1101">
                  <c:v>13.9445727482679</c:v>
                </c:pt>
                <c:pt idx="1102">
                  <c:v>14.06004618937645</c:v>
                </c:pt>
                <c:pt idx="1103">
                  <c:v>14.203233256351041</c:v>
                </c:pt>
                <c:pt idx="1104">
                  <c:v>14.26096997690531</c:v>
                </c:pt>
                <c:pt idx="1105">
                  <c:v>14.26096997690531</c:v>
                </c:pt>
                <c:pt idx="1106">
                  <c:v>14.434180138568131</c:v>
                </c:pt>
                <c:pt idx="1107">
                  <c:v>14.26096997690531</c:v>
                </c:pt>
                <c:pt idx="1108">
                  <c:v>14.37644341801386</c:v>
                </c:pt>
                <c:pt idx="1109">
                  <c:v>14.4919168591224</c:v>
                </c:pt>
                <c:pt idx="1110">
                  <c:v>14.26096997690531</c:v>
                </c:pt>
                <c:pt idx="1111">
                  <c:v>14.14549653579677</c:v>
                </c:pt>
                <c:pt idx="1112">
                  <c:v>14.175519630485001</c:v>
                </c:pt>
                <c:pt idx="1113">
                  <c:v>14.31870669745958</c:v>
                </c:pt>
                <c:pt idx="1114">
                  <c:v>14.838337182448029</c:v>
                </c:pt>
                <c:pt idx="1115">
                  <c:v>14.838337182448029</c:v>
                </c:pt>
                <c:pt idx="1116">
                  <c:v>14.838337182448029</c:v>
                </c:pt>
                <c:pt idx="1117">
                  <c:v>14.838337182448029</c:v>
                </c:pt>
                <c:pt idx="1118">
                  <c:v>15.01154734411085</c:v>
                </c:pt>
                <c:pt idx="1119">
                  <c:v>15.15704387990762</c:v>
                </c:pt>
                <c:pt idx="1120">
                  <c:v>15.127020785219401</c:v>
                </c:pt>
                <c:pt idx="1121">
                  <c:v>14.579676674364899</c:v>
                </c:pt>
                <c:pt idx="1122">
                  <c:v>14.607390300230939</c:v>
                </c:pt>
                <c:pt idx="1123">
                  <c:v>14.72286374133949</c:v>
                </c:pt>
                <c:pt idx="1124">
                  <c:v>14.54965357967667</c:v>
                </c:pt>
                <c:pt idx="1125">
                  <c:v>14.54965357967667</c:v>
                </c:pt>
                <c:pt idx="1126">
                  <c:v>14.72286374133949</c:v>
                </c:pt>
                <c:pt idx="1127">
                  <c:v>14.665127020785221</c:v>
                </c:pt>
                <c:pt idx="1128">
                  <c:v>14.838337182448029</c:v>
                </c:pt>
                <c:pt idx="1129">
                  <c:v>15.06928406466513</c:v>
                </c:pt>
                <c:pt idx="1130">
                  <c:v>14.72286374133949</c:v>
                </c:pt>
                <c:pt idx="1131">
                  <c:v>14.4919168591224</c:v>
                </c:pt>
                <c:pt idx="1132">
                  <c:v>14.31870669745958</c:v>
                </c:pt>
                <c:pt idx="1133">
                  <c:v>13.91454965357968</c:v>
                </c:pt>
                <c:pt idx="1134">
                  <c:v>13.68360277136259</c:v>
                </c:pt>
                <c:pt idx="1135">
                  <c:v>13.33718244803695</c:v>
                </c:pt>
                <c:pt idx="1136">
                  <c:v>13.309468822170899</c:v>
                </c:pt>
                <c:pt idx="1137">
                  <c:v>13.279445727482679</c:v>
                </c:pt>
                <c:pt idx="1138">
                  <c:v>13.4526558891455</c:v>
                </c:pt>
                <c:pt idx="1139">
                  <c:v>13.56812933025404</c:v>
                </c:pt>
                <c:pt idx="1140">
                  <c:v>13.56812933025404</c:v>
                </c:pt>
                <c:pt idx="1141">
                  <c:v>13.540415704387989</c:v>
                </c:pt>
                <c:pt idx="1142">
                  <c:v>13.62586605080832</c:v>
                </c:pt>
                <c:pt idx="1143">
                  <c:v>13.91454965357968</c:v>
                </c:pt>
                <c:pt idx="1144">
                  <c:v>13.91454965357968</c:v>
                </c:pt>
                <c:pt idx="1145">
                  <c:v>13.91454965357968</c:v>
                </c:pt>
                <c:pt idx="1146">
                  <c:v>13.85681293302541</c:v>
                </c:pt>
                <c:pt idx="1147">
                  <c:v>14.14549653579677</c:v>
                </c:pt>
                <c:pt idx="1148">
                  <c:v>14.03002309468822</c:v>
                </c:pt>
                <c:pt idx="1149">
                  <c:v>14.117782909930719</c:v>
                </c:pt>
                <c:pt idx="1150">
                  <c:v>14.14549653579677</c:v>
                </c:pt>
                <c:pt idx="1151">
                  <c:v>13.91454965357968</c:v>
                </c:pt>
                <c:pt idx="1152">
                  <c:v>13.655889145496539</c:v>
                </c:pt>
                <c:pt idx="1153">
                  <c:v>13.68360277136259</c:v>
                </c:pt>
                <c:pt idx="1154">
                  <c:v>13.68360277136259</c:v>
                </c:pt>
                <c:pt idx="1155">
                  <c:v>13.68360277136259</c:v>
                </c:pt>
                <c:pt idx="1156">
                  <c:v>13.71362586605081</c:v>
                </c:pt>
                <c:pt idx="1157">
                  <c:v>13.554272517321021</c:v>
                </c:pt>
                <c:pt idx="1158">
                  <c:v>13.4526558891455</c:v>
                </c:pt>
                <c:pt idx="1159">
                  <c:v>13.56812933025404</c:v>
                </c:pt>
                <c:pt idx="1160">
                  <c:v>13.56812933025404</c:v>
                </c:pt>
                <c:pt idx="1161">
                  <c:v>13.4526558891455</c:v>
                </c:pt>
                <c:pt idx="1162">
                  <c:v>13.4526558891455</c:v>
                </c:pt>
                <c:pt idx="1163">
                  <c:v>13.4526558891455</c:v>
                </c:pt>
                <c:pt idx="1164">
                  <c:v>13.33718244803695</c:v>
                </c:pt>
                <c:pt idx="1165">
                  <c:v>13.33718244803695</c:v>
                </c:pt>
                <c:pt idx="1166">
                  <c:v>13.68360277136259</c:v>
                </c:pt>
                <c:pt idx="1167">
                  <c:v>13.79907621247113</c:v>
                </c:pt>
                <c:pt idx="1168">
                  <c:v>13.510392609699769</c:v>
                </c:pt>
                <c:pt idx="1169">
                  <c:v>14.03002309468822</c:v>
                </c:pt>
                <c:pt idx="1170">
                  <c:v>14.26096997690531</c:v>
                </c:pt>
                <c:pt idx="1171">
                  <c:v>14.26096997690531</c:v>
                </c:pt>
                <c:pt idx="1172">
                  <c:v>14.4919168591224</c:v>
                </c:pt>
                <c:pt idx="1173">
                  <c:v>14.4919168591224</c:v>
                </c:pt>
                <c:pt idx="1174">
                  <c:v>14.14549653579677</c:v>
                </c:pt>
                <c:pt idx="1175">
                  <c:v>14.434180138568131</c:v>
                </c:pt>
                <c:pt idx="1176">
                  <c:v>14.175519630485001</c:v>
                </c:pt>
                <c:pt idx="1177">
                  <c:v>14.03002309468822</c:v>
                </c:pt>
                <c:pt idx="1178">
                  <c:v>14.087759815242499</c:v>
                </c:pt>
                <c:pt idx="1179">
                  <c:v>13.91454965357968</c:v>
                </c:pt>
                <c:pt idx="1180">
                  <c:v>14.03002309468822</c:v>
                </c:pt>
                <c:pt idx="1181">
                  <c:v>14.14549653579677</c:v>
                </c:pt>
                <c:pt idx="1182">
                  <c:v>14.37644341801386</c:v>
                </c:pt>
                <c:pt idx="1183">
                  <c:v>15.06928406466513</c:v>
                </c:pt>
                <c:pt idx="1184">
                  <c:v>15.06928406466513</c:v>
                </c:pt>
                <c:pt idx="1185">
                  <c:v>13.79907621247113</c:v>
                </c:pt>
                <c:pt idx="1186">
                  <c:v>13.79907621247113</c:v>
                </c:pt>
                <c:pt idx="1187">
                  <c:v>13.4526558891455</c:v>
                </c:pt>
                <c:pt idx="1188">
                  <c:v>13.22170900692841</c:v>
                </c:pt>
                <c:pt idx="1189">
                  <c:v>13.22170900692841</c:v>
                </c:pt>
                <c:pt idx="1190">
                  <c:v>13.22170900692841</c:v>
                </c:pt>
                <c:pt idx="1191">
                  <c:v>13.22170900692841</c:v>
                </c:pt>
                <c:pt idx="1192">
                  <c:v>12.64434180138568</c:v>
                </c:pt>
                <c:pt idx="1193">
                  <c:v>12.702078521939949</c:v>
                </c:pt>
                <c:pt idx="1194">
                  <c:v>12.413394919168599</c:v>
                </c:pt>
                <c:pt idx="1195">
                  <c:v>12.066974595842961</c:v>
                </c:pt>
                <c:pt idx="1196">
                  <c:v>12.066974595842961</c:v>
                </c:pt>
                <c:pt idx="1197">
                  <c:v>11.951501154734411</c:v>
                </c:pt>
                <c:pt idx="1198">
                  <c:v>11.951501154734411</c:v>
                </c:pt>
                <c:pt idx="1199">
                  <c:v>12.1824480369515</c:v>
                </c:pt>
                <c:pt idx="1200">
                  <c:v>12.12471131639723</c:v>
                </c:pt>
                <c:pt idx="1201">
                  <c:v>12.64434180138568</c:v>
                </c:pt>
                <c:pt idx="1202">
                  <c:v>12.759815242494231</c:v>
                </c:pt>
                <c:pt idx="1203">
                  <c:v>13.22170900692841</c:v>
                </c:pt>
                <c:pt idx="1204">
                  <c:v>13.33718244803695</c:v>
                </c:pt>
                <c:pt idx="1205">
                  <c:v>13.56812933025404</c:v>
                </c:pt>
                <c:pt idx="1206">
                  <c:v>13.56812933025404</c:v>
                </c:pt>
                <c:pt idx="1207">
                  <c:v>13.56812933025404</c:v>
                </c:pt>
                <c:pt idx="1208">
                  <c:v>13.510392609699769</c:v>
                </c:pt>
                <c:pt idx="1209">
                  <c:v>13.22170900692841</c:v>
                </c:pt>
                <c:pt idx="1210">
                  <c:v>13.22170900692841</c:v>
                </c:pt>
                <c:pt idx="1211">
                  <c:v>13.163972286374131</c:v>
                </c:pt>
                <c:pt idx="1212">
                  <c:v>12.990762124711321</c:v>
                </c:pt>
                <c:pt idx="1213">
                  <c:v>12.87528868360277</c:v>
                </c:pt>
                <c:pt idx="1214">
                  <c:v>12.8175519630485</c:v>
                </c:pt>
                <c:pt idx="1215">
                  <c:v>12.8175519630485</c:v>
                </c:pt>
                <c:pt idx="1216">
                  <c:v>13.279445727482679</c:v>
                </c:pt>
                <c:pt idx="1217">
                  <c:v>13.510392609699769</c:v>
                </c:pt>
                <c:pt idx="1218">
                  <c:v>13.510392609699769</c:v>
                </c:pt>
                <c:pt idx="1219">
                  <c:v>16.28175519630485</c:v>
                </c:pt>
                <c:pt idx="1220">
                  <c:v>16.05080831408776</c:v>
                </c:pt>
                <c:pt idx="1221">
                  <c:v>17.03233256351038</c:v>
                </c:pt>
                <c:pt idx="1222">
                  <c:v>16.108545034642031</c:v>
                </c:pt>
                <c:pt idx="1223">
                  <c:v>15.06928406466513</c:v>
                </c:pt>
                <c:pt idx="1224">
                  <c:v>13.741339491916859</c:v>
                </c:pt>
                <c:pt idx="1225">
                  <c:v>13.972286374133949</c:v>
                </c:pt>
                <c:pt idx="1226">
                  <c:v>15.242494226327951</c:v>
                </c:pt>
                <c:pt idx="1227">
                  <c:v>15.58891454965358</c:v>
                </c:pt>
                <c:pt idx="1228">
                  <c:v>15.58891454965358</c:v>
                </c:pt>
                <c:pt idx="1229">
                  <c:v>16.19630484988453</c:v>
                </c:pt>
                <c:pt idx="1230">
                  <c:v>15.935334872979221</c:v>
                </c:pt>
                <c:pt idx="1231">
                  <c:v>16.369515011547339</c:v>
                </c:pt>
                <c:pt idx="1232">
                  <c:v>16.628175519630489</c:v>
                </c:pt>
                <c:pt idx="1233">
                  <c:v>16.97459584295612</c:v>
                </c:pt>
                <c:pt idx="1234">
                  <c:v>17.66743648960739</c:v>
                </c:pt>
                <c:pt idx="1235">
                  <c:v>18.013856812933021</c:v>
                </c:pt>
                <c:pt idx="1236">
                  <c:v>18.879907621247121</c:v>
                </c:pt>
                <c:pt idx="1237">
                  <c:v>19.71824480369515</c:v>
                </c:pt>
                <c:pt idx="1238">
                  <c:v>19.54503464203232</c:v>
                </c:pt>
                <c:pt idx="1239">
                  <c:v>19.71824480369515</c:v>
                </c:pt>
                <c:pt idx="1240">
                  <c:v>22.69053117782909</c:v>
                </c:pt>
                <c:pt idx="1241">
                  <c:v>21.70900692840647</c:v>
                </c:pt>
                <c:pt idx="1242">
                  <c:v>18.822170900692839</c:v>
                </c:pt>
                <c:pt idx="1243">
                  <c:v>18.706697459584291</c:v>
                </c:pt>
                <c:pt idx="1244">
                  <c:v>18.390300230946881</c:v>
                </c:pt>
                <c:pt idx="1245">
                  <c:v>16.859122401847571</c:v>
                </c:pt>
                <c:pt idx="1246">
                  <c:v>16.512702078521929</c:v>
                </c:pt>
                <c:pt idx="1247">
                  <c:v>16.831408775981529</c:v>
                </c:pt>
                <c:pt idx="1248">
                  <c:v>17.205542725173199</c:v>
                </c:pt>
                <c:pt idx="1249">
                  <c:v>18.217090069284069</c:v>
                </c:pt>
                <c:pt idx="1250">
                  <c:v>18.302540415704389</c:v>
                </c:pt>
                <c:pt idx="1251">
                  <c:v>18.79445727482679</c:v>
                </c:pt>
                <c:pt idx="1252">
                  <c:v>18.909930715935332</c:v>
                </c:pt>
                <c:pt idx="1253">
                  <c:v>19.053117782909929</c:v>
                </c:pt>
                <c:pt idx="1254">
                  <c:v>19.053117782909929</c:v>
                </c:pt>
                <c:pt idx="1255">
                  <c:v>19.053117782909929</c:v>
                </c:pt>
                <c:pt idx="1256">
                  <c:v>18.648960739030031</c:v>
                </c:pt>
                <c:pt idx="1257">
                  <c:v>17.986143187066968</c:v>
                </c:pt>
                <c:pt idx="1258">
                  <c:v>17.49422632794457</c:v>
                </c:pt>
                <c:pt idx="1259">
                  <c:v>17.95612009237875</c:v>
                </c:pt>
                <c:pt idx="1260">
                  <c:v>18.360277136258659</c:v>
                </c:pt>
                <c:pt idx="1261">
                  <c:v>18.50577367205543</c:v>
                </c:pt>
                <c:pt idx="1262">
                  <c:v>18.302540415704389</c:v>
                </c:pt>
                <c:pt idx="1263">
                  <c:v>17.89838337182448</c:v>
                </c:pt>
                <c:pt idx="1264">
                  <c:v>17.89838337182448</c:v>
                </c:pt>
                <c:pt idx="1265">
                  <c:v>17.72517321016166</c:v>
                </c:pt>
                <c:pt idx="1266">
                  <c:v>17.72517321016166</c:v>
                </c:pt>
                <c:pt idx="1267">
                  <c:v>17.72517321016166</c:v>
                </c:pt>
                <c:pt idx="1268">
                  <c:v>17.87066974595843</c:v>
                </c:pt>
                <c:pt idx="1269">
                  <c:v>17.89838337182448</c:v>
                </c:pt>
                <c:pt idx="1270">
                  <c:v>17.321016166281751</c:v>
                </c:pt>
                <c:pt idx="1271">
                  <c:v>17.263279445727481</c:v>
                </c:pt>
                <c:pt idx="1272">
                  <c:v>16.484988452655902</c:v>
                </c:pt>
                <c:pt idx="1273">
                  <c:v>16.28175519630485</c:v>
                </c:pt>
                <c:pt idx="1274">
                  <c:v>16.108545034642031</c:v>
                </c:pt>
                <c:pt idx="1275">
                  <c:v>15.81986143187067</c:v>
                </c:pt>
                <c:pt idx="1276">
                  <c:v>16.166281755196309</c:v>
                </c:pt>
                <c:pt idx="1277">
                  <c:v>16.339491916859121</c:v>
                </c:pt>
                <c:pt idx="1278">
                  <c:v>16.224018475750579</c:v>
                </c:pt>
                <c:pt idx="1279">
                  <c:v>16.166281755196309</c:v>
                </c:pt>
                <c:pt idx="1280">
                  <c:v>15.935334872979221</c:v>
                </c:pt>
                <c:pt idx="1281">
                  <c:v>16.397228637413392</c:v>
                </c:pt>
                <c:pt idx="1282">
                  <c:v>16.08545034642032</c:v>
                </c:pt>
                <c:pt idx="1283">
                  <c:v>16.06928406466513</c:v>
                </c:pt>
                <c:pt idx="1284">
                  <c:v>16.080831408775978</c:v>
                </c:pt>
                <c:pt idx="1285">
                  <c:v>16.080831408775978</c:v>
                </c:pt>
                <c:pt idx="1286">
                  <c:v>15.70438799076212</c:v>
                </c:pt>
                <c:pt idx="1287">
                  <c:v>15.792147806004619</c:v>
                </c:pt>
                <c:pt idx="1288">
                  <c:v>15.58891454965358</c:v>
                </c:pt>
                <c:pt idx="1289">
                  <c:v>15.58891454965358</c:v>
                </c:pt>
                <c:pt idx="1290">
                  <c:v>15.58891454965358</c:v>
                </c:pt>
                <c:pt idx="1291">
                  <c:v>14.838337182448029</c:v>
                </c:pt>
                <c:pt idx="1292">
                  <c:v>14.189376443418009</c:v>
                </c:pt>
                <c:pt idx="1293">
                  <c:v>13.91454965357968</c:v>
                </c:pt>
                <c:pt idx="1294">
                  <c:v>13.886836027713629</c:v>
                </c:pt>
                <c:pt idx="1295">
                  <c:v>13.62586605080832</c:v>
                </c:pt>
                <c:pt idx="1296">
                  <c:v>13.540415704387989</c:v>
                </c:pt>
                <c:pt idx="1297">
                  <c:v>13.36720554272517</c:v>
                </c:pt>
                <c:pt idx="1298">
                  <c:v>13.309468822170899</c:v>
                </c:pt>
                <c:pt idx="1299">
                  <c:v>13.37182448036951</c:v>
                </c:pt>
                <c:pt idx="1300">
                  <c:v>13.10623556581986</c:v>
                </c:pt>
                <c:pt idx="1301">
                  <c:v>12.90531177829099</c:v>
                </c:pt>
                <c:pt idx="1302">
                  <c:v>12.90531177829099</c:v>
                </c:pt>
                <c:pt idx="1303">
                  <c:v>12.87528868360277</c:v>
                </c:pt>
                <c:pt idx="1304">
                  <c:v>13.00461893764434</c:v>
                </c:pt>
                <c:pt idx="1305">
                  <c:v>13.00461893764434</c:v>
                </c:pt>
                <c:pt idx="1306">
                  <c:v>12.90531177829099</c:v>
                </c:pt>
                <c:pt idx="1307">
                  <c:v>13.048498845265589</c:v>
                </c:pt>
                <c:pt idx="1308">
                  <c:v>13.02078521939954</c:v>
                </c:pt>
                <c:pt idx="1309">
                  <c:v>12.933025404157039</c:v>
                </c:pt>
                <c:pt idx="1310">
                  <c:v>12.8175519630485</c:v>
                </c:pt>
                <c:pt idx="1311">
                  <c:v>12.933025404157039</c:v>
                </c:pt>
                <c:pt idx="1312">
                  <c:v>13.279445727482679</c:v>
                </c:pt>
                <c:pt idx="1313">
                  <c:v>13.33718244803695</c:v>
                </c:pt>
                <c:pt idx="1314">
                  <c:v>13.35103926096998</c:v>
                </c:pt>
                <c:pt idx="1315">
                  <c:v>13.48267898383372</c:v>
                </c:pt>
                <c:pt idx="1316">
                  <c:v>13.33718244803695</c:v>
                </c:pt>
                <c:pt idx="1317">
                  <c:v>13.68360277136259</c:v>
                </c:pt>
                <c:pt idx="1318">
                  <c:v>13.58198614318707</c:v>
                </c:pt>
                <c:pt idx="1319">
                  <c:v>13.639722863741341</c:v>
                </c:pt>
                <c:pt idx="1320">
                  <c:v>13.56812933025404</c:v>
                </c:pt>
                <c:pt idx="1321">
                  <c:v>13.31639722863741</c:v>
                </c:pt>
                <c:pt idx="1322">
                  <c:v>13.554272517321021</c:v>
                </c:pt>
                <c:pt idx="1323">
                  <c:v>13.510392609699769</c:v>
                </c:pt>
                <c:pt idx="1324">
                  <c:v>13.68360277136259</c:v>
                </c:pt>
                <c:pt idx="1325">
                  <c:v>13.741339491916859</c:v>
                </c:pt>
                <c:pt idx="1326">
                  <c:v>13.540415704387989</c:v>
                </c:pt>
                <c:pt idx="1327">
                  <c:v>13.33718244803695</c:v>
                </c:pt>
                <c:pt idx="1328">
                  <c:v>13.68360277136259</c:v>
                </c:pt>
                <c:pt idx="1329">
                  <c:v>13.79907621247113</c:v>
                </c:pt>
                <c:pt idx="1330">
                  <c:v>13.655889145496539</c:v>
                </c:pt>
                <c:pt idx="1331">
                  <c:v>13.91454965357968</c:v>
                </c:pt>
                <c:pt idx="1332">
                  <c:v>13.85681293302541</c:v>
                </c:pt>
                <c:pt idx="1333">
                  <c:v>13.68360277136259</c:v>
                </c:pt>
                <c:pt idx="1334">
                  <c:v>13.510392609699769</c:v>
                </c:pt>
                <c:pt idx="1335">
                  <c:v>13.163972286374131</c:v>
                </c:pt>
                <c:pt idx="1336">
                  <c:v>13.62586605080832</c:v>
                </c:pt>
                <c:pt idx="1337">
                  <c:v>13.394919168591221</c:v>
                </c:pt>
                <c:pt idx="1338">
                  <c:v>13.56812933025404</c:v>
                </c:pt>
                <c:pt idx="1339">
                  <c:v>13.42494226327945</c:v>
                </c:pt>
                <c:pt idx="1340">
                  <c:v>13.42494226327945</c:v>
                </c:pt>
                <c:pt idx="1341">
                  <c:v>13.68360277136259</c:v>
                </c:pt>
                <c:pt idx="1342">
                  <c:v>13.771362586605081</c:v>
                </c:pt>
                <c:pt idx="1343">
                  <c:v>13.4526558891455</c:v>
                </c:pt>
                <c:pt idx="1344">
                  <c:v>13.510392609699769</c:v>
                </c:pt>
                <c:pt idx="1345">
                  <c:v>13.510392609699769</c:v>
                </c:pt>
                <c:pt idx="1346">
                  <c:v>13.510392609699769</c:v>
                </c:pt>
                <c:pt idx="1347">
                  <c:v>13.79907621247113</c:v>
                </c:pt>
                <c:pt idx="1348">
                  <c:v>13.82909930715936</c:v>
                </c:pt>
                <c:pt idx="1349">
                  <c:v>13.554272517321021</c:v>
                </c:pt>
                <c:pt idx="1350">
                  <c:v>13.48267898383372</c:v>
                </c:pt>
                <c:pt idx="1351">
                  <c:v>13.48267898383372</c:v>
                </c:pt>
                <c:pt idx="1352">
                  <c:v>13.193995381062351</c:v>
                </c:pt>
                <c:pt idx="1353">
                  <c:v>13.42494226327945</c:v>
                </c:pt>
                <c:pt idx="1354">
                  <c:v>13.510392609699769</c:v>
                </c:pt>
                <c:pt idx="1355">
                  <c:v>13.13625866050808</c:v>
                </c:pt>
                <c:pt idx="1356">
                  <c:v>13.33718244803695</c:v>
                </c:pt>
                <c:pt idx="1357">
                  <c:v>13.4526558891455</c:v>
                </c:pt>
                <c:pt idx="1358">
                  <c:v>13.4526558891455</c:v>
                </c:pt>
                <c:pt idx="1359">
                  <c:v>13.394919168591221</c:v>
                </c:pt>
                <c:pt idx="1360">
                  <c:v>12.732101616628171</c:v>
                </c:pt>
                <c:pt idx="1361">
                  <c:v>12.52886836027713</c:v>
                </c:pt>
              </c:numCache>
            </c:numRef>
          </c:yVal>
          <c:smooth val="1"/>
          <c:extLst>
            <c:ext xmlns:c16="http://schemas.microsoft.com/office/drawing/2014/chart" uri="{C3380CC4-5D6E-409C-BE32-E72D297353CC}">
              <c16:uniqueId val="{00000000-2F04-4881-BC81-A9326CE1D750}"/>
            </c:ext>
          </c:extLst>
        </c:ser>
        <c:ser>
          <c:idx val="1"/>
          <c:order val="1"/>
          <c:tx>
            <c:v>Ethane</c:v>
          </c:tx>
          <c:spPr>
            <a:ln w="15875"/>
          </c:spPr>
          <c:marker>
            <c:symbol val="none"/>
          </c:marker>
          <c:xVal>
            <c:numRef>
              <c:f>Data!$E$3:$E$1364</c:f>
              <c:numCache>
                <c:formatCode>m/d/yyyy</c:formatCode>
                <c:ptCount val="1362"/>
                <c:pt idx="0">
                  <c:v>39503</c:v>
                </c:pt>
                <c:pt idx="1">
                  <c:v>39500</c:v>
                </c:pt>
                <c:pt idx="2">
                  <c:v>39499</c:v>
                </c:pt>
                <c:pt idx="3">
                  <c:v>39498</c:v>
                </c:pt>
                <c:pt idx="4">
                  <c:v>39497</c:v>
                </c:pt>
                <c:pt idx="5">
                  <c:v>39493</c:v>
                </c:pt>
                <c:pt idx="6">
                  <c:v>39492</c:v>
                </c:pt>
                <c:pt idx="7">
                  <c:v>39491</c:v>
                </c:pt>
                <c:pt idx="8">
                  <c:v>39490</c:v>
                </c:pt>
                <c:pt idx="9">
                  <c:v>39489</c:v>
                </c:pt>
                <c:pt idx="10">
                  <c:v>39486</c:v>
                </c:pt>
                <c:pt idx="11">
                  <c:v>39485</c:v>
                </c:pt>
                <c:pt idx="12">
                  <c:v>39484</c:v>
                </c:pt>
                <c:pt idx="13">
                  <c:v>39483</c:v>
                </c:pt>
                <c:pt idx="14">
                  <c:v>39482</c:v>
                </c:pt>
                <c:pt idx="15">
                  <c:v>39479</c:v>
                </c:pt>
                <c:pt idx="16">
                  <c:v>39478</c:v>
                </c:pt>
                <c:pt idx="17">
                  <c:v>39477</c:v>
                </c:pt>
                <c:pt idx="18">
                  <c:v>39476</c:v>
                </c:pt>
                <c:pt idx="19">
                  <c:v>39475</c:v>
                </c:pt>
                <c:pt idx="20">
                  <c:v>39472</c:v>
                </c:pt>
                <c:pt idx="21">
                  <c:v>39471</c:v>
                </c:pt>
                <c:pt idx="22">
                  <c:v>39470</c:v>
                </c:pt>
                <c:pt idx="23">
                  <c:v>39469</c:v>
                </c:pt>
                <c:pt idx="24">
                  <c:v>39465</c:v>
                </c:pt>
                <c:pt idx="25">
                  <c:v>39464</c:v>
                </c:pt>
                <c:pt idx="26">
                  <c:v>39463</c:v>
                </c:pt>
                <c:pt idx="27">
                  <c:v>39462</c:v>
                </c:pt>
                <c:pt idx="28">
                  <c:v>39461</c:v>
                </c:pt>
                <c:pt idx="29">
                  <c:v>39458</c:v>
                </c:pt>
                <c:pt idx="30">
                  <c:v>39457</c:v>
                </c:pt>
                <c:pt idx="31">
                  <c:v>39456</c:v>
                </c:pt>
                <c:pt idx="32">
                  <c:v>39455</c:v>
                </c:pt>
                <c:pt idx="33">
                  <c:v>39454</c:v>
                </c:pt>
                <c:pt idx="34">
                  <c:v>39451</c:v>
                </c:pt>
                <c:pt idx="35">
                  <c:v>39450</c:v>
                </c:pt>
                <c:pt idx="36">
                  <c:v>39449</c:v>
                </c:pt>
                <c:pt idx="37">
                  <c:v>39444</c:v>
                </c:pt>
                <c:pt idx="38">
                  <c:v>39443</c:v>
                </c:pt>
                <c:pt idx="39">
                  <c:v>39442</c:v>
                </c:pt>
                <c:pt idx="40">
                  <c:v>39437</c:v>
                </c:pt>
                <c:pt idx="41">
                  <c:v>39436</c:v>
                </c:pt>
                <c:pt idx="42">
                  <c:v>39435</c:v>
                </c:pt>
                <c:pt idx="43">
                  <c:v>39434</c:v>
                </c:pt>
                <c:pt idx="44">
                  <c:v>39433</c:v>
                </c:pt>
                <c:pt idx="45">
                  <c:v>39430</c:v>
                </c:pt>
                <c:pt idx="46">
                  <c:v>39429</c:v>
                </c:pt>
                <c:pt idx="47">
                  <c:v>39428</c:v>
                </c:pt>
                <c:pt idx="48">
                  <c:v>39427</c:v>
                </c:pt>
                <c:pt idx="49">
                  <c:v>39426</c:v>
                </c:pt>
                <c:pt idx="50">
                  <c:v>39423</c:v>
                </c:pt>
                <c:pt idx="51">
                  <c:v>39422</c:v>
                </c:pt>
                <c:pt idx="52">
                  <c:v>39421</c:v>
                </c:pt>
                <c:pt idx="53">
                  <c:v>39420</c:v>
                </c:pt>
                <c:pt idx="54">
                  <c:v>39419</c:v>
                </c:pt>
                <c:pt idx="55">
                  <c:v>39416</c:v>
                </c:pt>
                <c:pt idx="56">
                  <c:v>39415</c:v>
                </c:pt>
                <c:pt idx="57">
                  <c:v>39414</c:v>
                </c:pt>
                <c:pt idx="58">
                  <c:v>39413</c:v>
                </c:pt>
                <c:pt idx="59">
                  <c:v>39412</c:v>
                </c:pt>
                <c:pt idx="60">
                  <c:v>39407</c:v>
                </c:pt>
                <c:pt idx="61">
                  <c:v>39406</c:v>
                </c:pt>
                <c:pt idx="62">
                  <c:v>39405</c:v>
                </c:pt>
                <c:pt idx="63">
                  <c:v>39402</c:v>
                </c:pt>
                <c:pt idx="64">
                  <c:v>39401</c:v>
                </c:pt>
                <c:pt idx="65">
                  <c:v>39400</c:v>
                </c:pt>
                <c:pt idx="66">
                  <c:v>39399</c:v>
                </c:pt>
                <c:pt idx="67">
                  <c:v>39398</c:v>
                </c:pt>
                <c:pt idx="68">
                  <c:v>39395</c:v>
                </c:pt>
                <c:pt idx="69">
                  <c:v>39394</c:v>
                </c:pt>
                <c:pt idx="70">
                  <c:v>39393</c:v>
                </c:pt>
                <c:pt idx="71">
                  <c:v>39392</c:v>
                </c:pt>
                <c:pt idx="72">
                  <c:v>39391</c:v>
                </c:pt>
                <c:pt idx="73">
                  <c:v>39388</c:v>
                </c:pt>
                <c:pt idx="74">
                  <c:v>39387</c:v>
                </c:pt>
                <c:pt idx="75">
                  <c:v>39386</c:v>
                </c:pt>
                <c:pt idx="76">
                  <c:v>39385</c:v>
                </c:pt>
                <c:pt idx="77">
                  <c:v>39384</c:v>
                </c:pt>
                <c:pt idx="78">
                  <c:v>39381</c:v>
                </c:pt>
                <c:pt idx="79">
                  <c:v>39380</c:v>
                </c:pt>
                <c:pt idx="80">
                  <c:v>39379</c:v>
                </c:pt>
                <c:pt idx="81">
                  <c:v>39378</c:v>
                </c:pt>
                <c:pt idx="82">
                  <c:v>39377</c:v>
                </c:pt>
                <c:pt idx="83">
                  <c:v>39374</c:v>
                </c:pt>
                <c:pt idx="84">
                  <c:v>39373</c:v>
                </c:pt>
                <c:pt idx="85">
                  <c:v>39372</c:v>
                </c:pt>
                <c:pt idx="86">
                  <c:v>39371</c:v>
                </c:pt>
                <c:pt idx="87">
                  <c:v>39370</c:v>
                </c:pt>
                <c:pt idx="88">
                  <c:v>39367</c:v>
                </c:pt>
                <c:pt idx="89">
                  <c:v>39366</c:v>
                </c:pt>
                <c:pt idx="90">
                  <c:v>39365</c:v>
                </c:pt>
                <c:pt idx="91">
                  <c:v>39364</c:v>
                </c:pt>
                <c:pt idx="92">
                  <c:v>39363</c:v>
                </c:pt>
                <c:pt idx="93">
                  <c:v>39360</c:v>
                </c:pt>
                <c:pt idx="94">
                  <c:v>39359</c:v>
                </c:pt>
                <c:pt idx="95">
                  <c:v>39358</c:v>
                </c:pt>
                <c:pt idx="96">
                  <c:v>39357</c:v>
                </c:pt>
                <c:pt idx="97">
                  <c:v>39356</c:v>
                </c:pt>
                <c:pt idx="98">
                  <c:v>39353</c:v>
                </c:pt>
                <c:pt idx="99">
                  <c:v>39352</c:v>
                </c:pt>
                <c:pt idx="100">
                  <c:v>39351</c:v>
                </c:pt>
                <c:pt idx="101">
                  <c:v>39350</c:v>
                </c:pt>
                <c:pt idx="102">
                  <c:v>39349</c:v>
                </c:pt>
                <c:pt idx="103">
                  <c:v>39346</c:v>
                </c:pt>
                <c:pt idx="104">
                  <c:v>39345</c:v>
                </c:pt>
                <c:pt idx="105">
                  <c:v>39344</c:v>
                </c:pt>
                <c:pt idx="106">
                  <c:v>39343</c:v>
                </c:pt>
                <c:pt idx="107">
                  <c:v>39342</c:v>
                </c:pt>
                <c:pt idx="108">
                  <c:v>39339</c:v>
                </c:pt>
                <c:pt idx="109">
                  <c:v>39338</c:v>
                </c:pt>
                <c:pt idx="110">
                  <c:v>39337</c:v>
                </c:pt>
                <c:pt idx="111">
                  <c:v>39336</c:v>
                </c:pt>
                <c:pt idx="112">
                  <c:v>39335</c:v>
                </c:pt>
                <c:pt idx="113">
                  <c:v>39332</c:v>
                </c:pt>
                <c:pt idx="114">
                  <c:v>39331</c:v>
                </c:pt>
                <c:pt idx="115">
                  <c:v>39330</c:v>
                </c:pt>
                <c:pt idx="116">
                  <c:v>39329</c:v>
                </c:pt>
                <c:pt idx="117">
                  <c:v>39325</c:v>
                </c:pt>
                <c:pt idx="118">
                  <c:v>39324</c:v>
                </c:pt>
                <c:pt idx="119">
                  <c:v>39323</c:v>
                </c:pt>
                <c:pt idx="120">
                  <c:v>39322</c:v>
                </c:pt>
                <c:pt idx="121">
                  <c:v>39321</c:v>
                </c:pt>
                <c:pt idx="122">
                  <c:v>39318</c:v>
                </c:pt>
                <c:pt idx="123">
                  <c:v>39317</c:v>
                </c:pt>
                <c:pt idx="124">
                  <c:v>39316</c:v>
                </c:pt>
                <c:pt idx="125">
                  <c:v>39315</c:v>
                </c:pt>
                <c:pt idx="126">
                  <c:v>39314</c:v>
                </c:pt>
                <c:pt idx="127">
                  <c:v>39311</c:v>
                </c:pt>
                <c:pt idx="128">
                  <c:v>39310</c:v>
                </c:pt>
                <c:pt idx="129">
                  <c:v>39309</c:v>
                </c:pt>
                <c:pt idx="130">
                  <c:v>39308</c:v>
                </c:pt>
                <c:pt idx="131">
                  <c:v>39307</c:v>
                </c:pt>
                <c:pt idx="132">
                  <c:v>39304</c:v>
                </c:pt>
                <c:pt idx="133">
                  <c:v>39303</c:v>
                </c:pt>
                <c:pt idx="134">
                  <c:v>39302</c:v>
                </c:pt>
                <c:pt idx="135">
                  <c:v>39301</c:v>
                </c:pt>
                <c:pt idx="136">
                  <c:v>39300</c:v>
                </c:pt>
                <c:pt idx="137">
                  <c:v>39297</c:v>
                </c:pt>
                <c:pt idx="138">
                  <c:v>39296</c:v>
                </c:pt>
                <c:pt idx="139">
                  <c:v>39295</c:v>
                </c:pt>
                <c:pt idx="140">
                  <c:v>39294</c:v>
                </c:pt>
                <c:pt idx="141">
                  <c:v>39293</c:v>
                </c:pt>
                <c:pt idx="142">
                  <c:v>39290</c:v>
                </c:pt>
                <c:pt idx="143">
                  <c:v>39289</c:v>
                </c:pt>
                <c:pt idx="144">
                  <c:v>39288</c:v>
                </c:pt>
                <c:pt idx="145">
                  <c:v>39287</c:v>
                </c:pt>
                <c:pt idx="146">
                  <c:v>39286</c:v>
                </c:pt>
                <c:pt idx="147">
                  <c:v>39283</c:v>
                </c:pt>
                <c:pt idx="148">
                  <c:v>39282</c:v>
                </c:pt>
                <c:pt idx="149">
                  <c:v>39281</c:v>
                </c:pt>
                <c:pt idx="150">
                  <c:v>39280</c:v>
                </c:pt>
                <c:pt idx="151">
                  <c:v>39279</c:v>
                </c:pt>
                <c:pt idx="152">
                  <c:v>39276</c:v>
                </c:pt>
                <c:pt idx="153">
                  <c:v>39275</c:v>
                </c:pt>
                <c:pt idx="154">
                  <c:v>39274</c:v>
                </c:pt>
                <c:pt idx="155">
                  <c:v>39273</c:v>
                </c:pt>
                <c:pt idx="156">
                  <c:v>39272</c:v>
                </c:pt>
                <c:pt idx="157">
                  <c:v>39269</c:v>
                </c:pt>
                <c:pt idx="158">
                  <c:v>39268</c:v>
                </c:pt>
                <c:pt idx="159">
                  <c:v>39266</c:v>
                </c:pt>
                <c:pt idx="160">
                  <c:v>39265</c:v>
                </c:pt>
                <c:pt idx="161">
                  <c:v>39262</c:v>
                </c:pt>
                <c:pt idx="162">
                  <c:v>39261</c:v>
                </c:pt>
                <c:pt idx="163">
                  <c:v>39260</c:v>
                </c:pt>
                <c:pt idx="164">
                  <c:v>39259</c:v>
                </c:pt>
                <c:pt idx="165">
                  <c:v>39258</c:v>
                </c:pt>
                <c:pt idx="166">
                  <c:v>39255</c:v>
                </c:pt>
                <c:pt idx="167">
                  <c:v>39254</c:v>
                </c:pt>
                <c:pt idx="168">
                  <c:v>39253</c:v>
                </c:pt>
                <c:pt idx="169">
                  <c:v>39252</c:v>
                </c:pt>
                <c:pt idx="170">
                  <c:v>39251</c:v>
                </c:pt>
                <c:pt idx="171">
                  <c:v>39248</c:v>
                </c:pt>
                <c:pt idx="172">
                  <c:v>39247</c:v>
                </c:pt>
                <c:pt idx="173">
                  <c:v>39246</c:v>
                </c:pt>
                <c:pt idx="174">
                  <c:v>39245</c:v>
                </c:pt>
                <c:pt idx="175">
                  <c:v>39244</c:v>
                </c:pt>
                <c:pt idx="176">
                  <c:v>39241</c:v>
                </c:pt>
                <c:pt idx="177">
                  <c:v>39240</c:v>
                </c:pt>
                <c:pt idx="178">
                  <c:v>39239</c:v>
                </c:pt>
                <c:pt idx="179">
                  <c:v>39238</c:v>
                </c:pt>
                <c:pt idx="180">
                  <c:v>39237</c:v>
                </c:pt>
                <c:pt idx="181">
                  <c:v>39234</c:v>
                </c:pt>
                <c:pt idx="182">
                  <c:v>39233</c:v>
                </c:pt>
                <c:pt idx="183">
                  <c:v>39232</c:v>
                </c:pt>
                <c:pt idx="184">
                  <c:v>39231</c:v>
                </c:pt>
                <c:pt idx="185">
                  <c:v>39227</c:v>
                </c:pt>
                <c:pt idx="186">
                  <c:v>39226</c:v>
                </c:pt>
                <c:pt idx="187">
                  <c:v>39225</c:v>
                </c:pt>
                <c:pt idx="188">
                  <c:v>39224</c:v>
                </c:pt>
                <c:pt idx="189">
                  <c:v>39223</c:v>
                </c:pt>
                <c:pt idx="190">
                  <c:v>39220</c:v>
                </c:pt>
                <c:pt idx="191">
                  <c:v>39219</c:v>
                </c:pt>
                <c:pt idx="192">
                  <c:v>39218</c:v>
                </c:pt>
                <c:pt idx="193">
                  <c:v>39217</c:v>
                </c:pt>
                <c:pt idx="194">
                  <c:v>39216</c:v>
                </c:pt>
                <c:pt idx="195">
                  <c:v>39213</c:v>
                </c:pt>
                <c:pt idx="196">
                  <c:v>39212</c:v>
                </c:pt>
                <c:pt idx="197">
                  <c:v>39211</c:v>
                </c:pt>
                <c:pt idx="198">
                  <c:v>39210</c:v>
                </c:pt>
                <c:pt idx="199">
                  <c:v>39209</c:v>
                </c:pt>
                <c:pt idx="200">
                  <c:v>39206</c:v>
                </c:pt>
                <c:pt idx="201">
                  <c:v>39205</c:v>
                </c:pt>
                <c:pt idx="202">
                  <c:v>39204</c:v>
                </c:pt>
                <c:pt idx="203">
                  <c:v>39203</c:v>
                </c:pt>
                <c:pt idx="204">
                  <c:v>39202</c:v>
                </c:pt>
                <c:pt idx="205">
                  <c:v>39199</c:v>
                </c:pt>
                <c:pt idx="206">
                  <c:v>39198</c:v>
                </c:pt>
                <c:pt idx="207">
                  <c:v>39197</c:v>
                </c:pt>
                <c:pt idx="208">
                  <c:v>39196</c:v>
                </c:pt>
                <c:pt idx="209">
                  <c:v>39195</c:v>
                </c:pt>
                <c:pt idx="210">
                  <c:v>39192</c:v>
                </c:pt>
                <c:pt idx="211">
                  <c:v>39191</c:v>
                </c:pt>
                <c:pt idx="212">
                  <c:v>39190</c:v>
                </c:pt>
                <c:pt idx="213">
                  <c:v>39189</c:v>
                </c:pt>
                <c:pt idx="214">
                  <c:v>39188</c:v>
                </c:pt>
                <c:pt idx="215">
                  <c:v>39185</c:v>
                </c:pt>
                <c:pt idx="216">
                  <c:v>39184</c:v>
                </c:pt>
                <c:pt idx="217">
                  <c:v>39183</c:v>
                </c:pt>
                <c:pt idx="218">
                  <c:v>39182</c:v>
                </c:pt>
                <c:pt idx="219">
                  <c:v>39181</c:v>
                </c:pt>
                <c:pt idx="220">
                  <c:v>39178</c:v>
                </c:pt>
                <c:pt idx="221">
                  <c:v>39177</c:v>
                </c:pt>
                <c:pt idx="222">
                  <c:v>39176</c:v>
                </c:pt>
                <c:pt idx="223">
                  <c:v>39175</c:v>
                </c:pt>
                <c:pt idx="224">
                  <c:v>39174</c:v>
                </c:pt>
                <c:pt idx="225">
                  <c:v>39171</c:v>
                </c:pt>
                <c:pt idx="226">
                  <c:v>39170</c:v>
                </c:pt>
                <c:pt idx="227">
                  <c:v>39169</c:v>
                </c:pt>
                <c:pt idx="228">
                  <c:v>39168</c:v>
                </c:pt>
                <c:pt idx="229">
                  <c:v>39167</c:v>
                </c:pt>
                <c:pt idx="230">
                  <c:v>39164</c:v>
                </c:pt>
                <c:pt idx="231">
                  <c:v>39163</c:v>
                </c:pt>
                <c:pt idx="232">
                  <c:v>39162</c:v>
                </c:pt>
                <c:pt idx="233">
                  <c:v>39161</c:v>
                </c:pt>
                <c:pt idx="234">
                  <c:v>39160</c:v>
                </c:pt>
                <c:pt idx="235">
                  <c:v>39157</c:v>
                </c:pt>
                <c:pt idx="236">
                  <c:v>39156</c:v>
                </c:pt>
                <c:pt idx="237">
                  <c:v>39155</c:v>
                </c:pt>
                <c:pt idx="238">
                  <c:v>39154</c:v>
                </c:pt>
                <c:pt idx="239">
                  <c:v>39153</c:v>
                </c:pt>
                <c:pt idx="240">
                  <c:v>39150</c:v>
                </c:pt>
                <c:pt idx="241">
                  <c:v>39149</c:v>
                </c:pt>
                <c:pt idx="242">
                  <c:v>39148</c:v>
                </c:pt>
                <c:pt idx="243">
                  <c:v>39147</c:v>
                </c:pt>
                <c:pt idx="244">
                  <c:v>39146</c:v>
                </c:pt>
                <c:pt idx="245">
                  <c:v>39143</c:v>
                </c:pt>
                <c:pt idx="246">
                  <c:v>39142</c:v>
                </c:pt>
                <c:pt idx="247">
                  <c:v>39141</c:v>
                </c:pt>
                <c:pt idx="248">
                  <c:v>39140</c:v>
                </c:pt>
                <c:pt idx="249">
                  <c:v>39139</c:v>
                </c:pt>
                <c:pt idx="250">
                  <c:v>39136</c:v>
                </c:pt>
                <c:pt idx="251">
                  <c:v>39135</c:v>
                </c:pt>
                <c:pt idx="252">
                  <c:v>39134</c:v>
                </c:pt>
                <c:pt idx="253">
                  <c:v>39133</c:v>
                </c:pt>
                <c:pt idx="254">
                  <c:v>39129</c:v>
                </c:pt>
                <c:pt idx="255">
                  <c:v>39128</c:v>
                </c:pt>
                <c:pt idx="256">
                  <c:v>39127</c:v>
                </c:pt>
                <c:pt idx="257">
                  <c:v>39126</c:v>
                </c:pt>
                <c:pt idx="258">
                  <c:v>39125</c:v>
                </c:pt>
                <c:pt idx="259">
                  <c:v>39122</c:v>
                </c:pt>
                <c:pt idx="260">
                  <c:v>39121</c:v>
                </c:pt>
                <c:pt idx="261">
                  <c:v>39120</c:v>
                </c:pt>
                <c:pt idx="262">
                  <c:v>39119</c:v>
                </c:pt>
                <c:pt idx="263">
                  <c:v>39118</c:v>
                </c:pt>
                <c:pt idx="264">
                  <c:v>39115</c:v>
                </c:pt>
                <c:pt idx="265">
                  <c:v>39114</c:v>
                </c:pt>
                <c:pt idx="266">
                  <c:v>39113</c:v>
                </c:pt>
                <c:pt idx="267">
                  <c:v>39112</c:v>
                </c:pt>
                <c:pt idx="268">
                  <c:v>39111</c:v>
                </c:pt>
                <c:pt idx="269">
                  <c:v>39108</c:v>
                </c:pt>
                <c:pt idx="270">
                  <c:v>39107</c:v>
                </c:pt>
                <c:pt idx="271">
                  <c:v>39106</c:v>
                </c:pt>
                <c:pt idx="272">
                  <c:v>39105</c:v>
                </c:pt>
                <c:pt idx="273">
                  <c:v>39104</c:v>
                </c:pt>
                <c:pt idx="274">
                  <c:v>39101</c:v>
                </c:pt>
                <c:pt idx="275">
                  <c:v>39100</c:v>
                </c:pt>
                <c:pt idx="276">
                  <c:v>39099</c:v>
                </c:pt>
                <c:pt idx="277">
                  <c:v>39098</c:v>
                </c:pt>
                <c:pt idx="278">
                  <c:v>39094</c:v>
                </c:pt>
                <c:pt idx="279">
                  <c:v>39093</c:v>
                </c:pt>
                <c:pt idx="280">
                  <c:v>39092</c:v>
                </c:pt>
                <c:pt idx="281">
                  <c:v>39091</c:v>
                </c:pt>
                <c:pt idx="282">
                  <c:v>39090</c:v>
                </c:pt>
                <c:pt idx="283">
                  <c:v>39087</c:v>
                </c:pt>
                <c:pt idx="284">
                  <c:v>39086</c:v>
                </c:pt>
                <c:pt idx="285">
                  <c:v>39080</c:v>
                </c:pt>
                <c:pt idx="286">
                  <c:v>39079</c:v>
                </c:pt>
                <c:pt idx="287">
                  <c:v>39078</c:v>
                </c:pt>
                <c:pt idx="288">
                  <c:v>39077</c:v>
                </c:pt>
                <c:pt idx="289">
                  <c:v>39073</c:v>
                </c:pt>
                <c:pt idx="290">
                  <c:v>39072</c:v>
                </c:pt>
                <c:pt idx="291">
                  <c:v>39071</c:v>
                </c:pt>
                <c:pt idx="292">
                  <c:v>39070</c:v>
                </c:pt>
                <c:pt idx="293">
                  <c:v>39069</c:v>
                </c:pt>
                <c:pt idx="294">
                  <c:v>39066</c:v>
                </c:pt>
                <c:pt idx="295">
                  <c:v>39065</c:v>
                </c:pt>
                <c:pt idx="296">
                  <c:v>39064</c:v>
                </c:pt>
                <c:pt idx="297">
                  <c:v>39063</c:v>
                </c:pt>
                <c:pt idx="298">
                  <c:v>39062</c:v>
                </c:pt>
                <c:pt idx="299">
                  <c:v>39059</c:v>
                </c:pt>
                <c:pt idx="300">
                  <c:v>39058</c:v>
                </c:pt>
                <c:pt idx="301">
                  <c:v>39057</c:v>
                </c:pt>
                <c:pt idx="302">
                  <c:v>39056</c:v>
                </c:pt>
                <c:pt idx="303">
                  <c:v>39055</c:v>
                </c:pt>
                <c:pt idx="304">
                  <c:v>39052</c:v>
                </c:pt>
                <c:pt idx="305">
                  <c:v>39051</c:v>
                </c:pt>
                <c:pt idx="306">
                  <c:v>39050</c:v>
                </c:pt>
                <c:pt idx="307">
                  <c:v>39049</c:v>
                </c:pt>
                <c:pt idx="308">
                  <c:v>39048</c:v>
                </c:pt>
                <c:pt idx="309">
                  <c:v>39043</c:v>
                </c:pt>
                <c:pt idx="310">
                  <c:v>39042</c:v>
                </c:pt>
                <c:pt idx="311">
                  <c:v>39041</c:v>
                </c:pt>
                <c:pt idx="312">
                  <c:v>39038</c:v>
                </c:pt>
                <c:pt idx="313">
                  <c:v>39037</c:v>
                </c:pt>
                <c:pt idx="314">
                  <c:v>39036</c:v>
                </c:pt>
                <c:pt idx="315">
                  <c:v>39035</c:v>
                </c:pt>
                <c:pt idx="316">
                  <c:v>39034</c:v>
                </c:pt>
                <c:pt idx="317">
                  <c:v>39031</c:v>
                </c:pt>
                <c:pt idx="318">
                  <c:v>39030</c:v>
                </c:pt>
                <c:pt idx="319">
                  <c:v>39029</c:v>
                </c:pt>
                <c:pt idx="320">
                  <c:v>39028</c:v>
                </c:pt>
                <c:pt idx="321">
                  <c:v>39027</c:v>
                </c:pt>
                <c:pt idx="322">
                  <c:v>39024</c:v>
                </c:pt>
                <c:pt idx="323">
                  <c:v>39023</c:v>
                </c:pt>
                <c:pt idx="324">
                  <c:v>39022</c:v>
                </c:pt>
                <c:pt idx="325">
                  <c:v>39021</c:v>
                </c:pt>
                <c:pt idx="326">
                  <c:v>39020</c:v>
                </c:pt>
                <c:pt idx="327">
                  <c:v>39017</c:v>
                </c:pt>
                <c:pt idx="328">
                  <c:v>39016</c:v>
                </c:pt>
                <c:pt idx="329">
                  <c:v>39015</c:v>
                </c:pt>
                <c:pt idx="330">
                  <c:v>39014</c:v>
                </c:pt>
                <c:pt idx="331">
                  <c:v>39013</c:v>
                </c:pt>
                <c:pt idx="332">
                  <c:v>39010</c:v>
                </c:pt>
                <c:pt idx="333">
                  <c:v>39009</c:v>
                </c:pt>
                <c:pt idx="334">
                  <c:v>39008</c:v>
                </c:pt>
                <c:pt idx="335">
                  <c:v>39007</c:v>
                </c:pt>
                <c:pt idx="336">
                  <c:v>39006</c:v>
                </c:pt>
                <c:pt idx="337">
                  <c:v>39003</c:v>
                </c:pt>
                <c:pt idx="338">
                  <c:v>39002</c:v>
                </c:pt>
                <c:pt idx="339">
                  <c:v>39001</c:v>
                </c:pt>
                <c:pt idx="340">
                  <c:v>39000</c:v>
                </c:pt>
                <c:pt idx="341">
                  <c:v>38999</c:v>
                </c:pt>
                <c:pt idx="342">
                  <c:v>38996</c:v>
                </c:pt>
                <c:pt idx="343">
                  <c:v>38995</c:v>
                </c:pt>
                <c:pt idx="344">
                  <c:v>38994</c:v>
                </c:pt>
                <c:pt idx="345">
                  <c:v>38993</c:v>
                </c:pt>
                <c:pt idx="346">
                  <c:v>38992</c:v>
                </c:pt>
                <c:pt idx="347">
                  <c:v>38989</c:v>
                </c:pt>
                <c:pt idx="348">
                  <c:v>38988</c:v>
                </c:pt>
                <c:pt idx="349">
                  <c:v>38987</c:v>
                </c:pt>
                <c:pt idx="350">
                  <c:v>38986</c:v>
                </c:pt>
                <c:pt idx="351">
                  <c:v>38985</c:v>
                </c:pt>
                <c:pt idx="352">
                  <c:v>38982</c:v>
                </c:pt>
                <c:pt idx="353">
                  <c:v>38981</c:v>
                </c:pt>
                <c:pt idx="354">
                  <c:v>38980</c:v>
                </c:pt>
                <c:pt idx="355">
                  <c:v>38979</c:v>
                </c:pt>
                <c:pt idx="356">
                  <c:v>38978</c:v>
                </c:pt>
                <c:pt idx="357">
                  <c:v>38975</c:v>
                </c:pt>
                <c:pt idx="358">
                  <c:v>38974</c:v>
                </c:pt>
                <c:pt idx="359">
                  <c:v>38973</c:v>
                </c:pt>
                <c:pt idx="360">
                  <c:v>38972</c:v>
                </c:pt>
                <c:pt idx="361">
                  <c:v>38971</c:v>
                </c:pt>
                <c:pt idx="362">
                  <c:v>38968</c:v>
                </c:pt>
                <c:pt idx="363">
                  <c:v>38967</c:v>
                </c:pt>
                <c:pt idx="364">
                  <c:v>38966</c:v>
                </c:pt>
                <c:pt idx="365">
                  <c:v>38965</c:v>
                </c:pt>
                <c:pt idx="366">
                  <c:v>38961</c:v>
                </c:pt>
                <c:pt idx="367">
                  <c:v>38960</c:v>
                </c:pt>
                <c:pt idx="368">
                  <c:v>38959</c:v>
                </c:pt>
                <c:pt idx="369">
                  <c:v>38958</c:v>
                </c:pt>
                <c:pt idx="370">
                  <c:v>38957</c:v>
                </c:pt>
                <c:pt idx="371">
                  <c:v>38954</c:v>
                </c:pt>
                <c:pt idx="372">
                  <c:v>38953</c:v>
                </c:pt>
                <c:pt idx="373">
                  <c:v>38952</c:v>
                </c:pt>
                <c:pt idx="374">
                  <c:v>38951</c:v>
                </c:pt>
                <c:pt idx="375">
                  <c:v>38950</c:v>
                </c:pt>
                <c:pt idx="376">
                  <c:v>38947</c:v>
                </c:pt>
                <c:pt idx="377">
                  <c:v>38946</c:v>
                </c:pt>
                <c:pt idx="378">
                  <c:v>38945</c:v>
                </c:pt>
                <c:pt idx="379">
                  <c:v>38944</c:v>
                </c:pt>
                <c:pt idx="380">
                  <c:v>38943</c:v>
                </c:pt>
                <c:pt idx="381">
                  <c:v>38940</c:v>
                </c:pt>
                <c:pt idx="382">
                  <c:v>38939</c:v>
                </c:pt>
                <c:pt idx="383">
                  <c:v>38938</c:v>
                </c:pt>
                <c:pt idx="384">
                  <c:v>38937</c:v>
                </c:pt>
                <c:pt idx="385">
                  <c:v>38936</c:v>
                </c:pt>
                <c:pt idx="386">
                  <c:v>38933</c:v>
                </c:pt>
                <c:pt idx="387">
                  <c:v>38932</c:v>
                </c:pt>
                <c:pt idx="388">
                  <c:v>38931</c:v>
                </c:pt>
                <c:pt idx="389">
                  <c:v>38930</c:v>
                </c:pt>
                <c:pt idx="390">
                  <c:v>38929</c:v>
                </c:pt>
                <c:pt idx="391">
                  <c:v>38926</c:v>
                </c:pt>
                <c:pt idx="392">
                  <c:v>38925</c:v>
                </c:pt>
                <c:pt idx="393">
                  <c:v>38924</c:v>
                </c:pt>
                <c:pt idx="394">
                  <c:v>38923</c:v>
                </c:pt>
                <c:pt idx="395">
                  <c:v>38922</c:v>
                </c:pt>
                <c:pt idx="396">
                  <c:v>38919</c:v>
                </c:pt>
                <c:pt idx="397">
                  <c:v>38918</c:v>
                </c:pt>
                <c:pt idx="398">
                  <c:v>38917</c:v>
                </c:pt>
                <c:pt idx="399">
                  <c:v>38916</c:v>
                </c:pt>
                <c:pt idx="400">
                  <c:v>38915</c:v>
                </c:pt>
                <c:pt idx="401">
                  <c:v>38912</c:v>
                </c:pt>
                <c:pt idx="402">
                  <c:v>38911</c:v>
                </c:pt>
                <c:pt idx="403">
                  <c:v>38910</c:v>
                </c:pt>
                <c:pt idx="404">
                  <c:v>38909</c:v>
                </c:pt>
                <c:pt idx="405">
                  <c:v>38908</c:v>
                </c:pt>
                <c:pt idx="406">
                  <c:v>38905</c:v>
                </c:pt>
                <c:pt idx="407">
                  <c:v>38904</c:v>
                </c:pt>
                <c:pt idx="408">
                  <c:v>38903</c:v>
                </c:pt>
                <c:pt idx="409">
                  <c:v>38898</c:v>
                </c:pt>
                <c:pt idx="410">
                  <c:v>38897</c:v>
                </c:pt>
                <c:pt idx="411">
                  <c:v>38896</c:v>
                </c:pt>
                <c:pt idx="412">
                  <c:v>38895</c:v>
                </c:pt>
                <c:pt idx="413">
                  <c:v>38894</c:v>
                </c:pt>
                <c:pt idx="414">
                  <c:v>38891</c:v>
                </c:pt>
                <c:pt idx="415">
                  <c:v>38890</c:v>
                </c:pt>
                <c:pt idx="416">
                  <c:v>38889</c:v>
                </c:pt>
                <c:pt idx="417">
                  <c:v>38888</c:v>
                </c:pt>
                <c:pt idx="418">
                  <c:v>38887</c:v>
                </c:pt>
                <c:pt idx="419">
                  <c:v>38884</c:v>
                </c:pt>
                <c:pt idx="420">
                  <c:v>38883</c:v>
                </c:pt>
                <c:pt idx="421">
                  <c:v>38882</c:v>
                </c:pt>
                <c:pt idx="422">
                  <c:v>38881</c:v>
                </c:pt>
                <c:pt idx="423">
                  <c:v>38880</c:v>
                </c:pt>
                <c:pt idx="424">
                  <c:v>38877</c:v>
                </c:pt>
                <c:pt idx="425">
                  <c:v>38876</c:v>
                </c:pt>
                <c:pt idx="426">
                  <c:v>38875</c:v>
                </c:pt>
                <c:pt idx="427">
                  <c:v>38874</c:v>
                </c:pt>
                <c:pt idx="428">
                  <c:v>38873</c:v>
                </c:pt>
                <c:pt idx="429">
                  <c:v>38870</c:v>
                </c:pt>
                <c:pt idx="430">
                  <c:v>38869</c:v>
                </c:pt>
                <c:pt idx="431">
                  <c:v>38868</c:v>
                </c:pt>
                <c:pt idx="432">
                  <c:v>38867</c:v>
                </c:pt>
                <c:pt idx="433">
                  <c:v>38863</c:v>
                </c:pt>
                <c:pt idx="434">
                  <c:v>38862</c:v>
                </c:pt>
                <c:pt idx="435">
                  <c:v>38861</c:v>
                </c:pt>
                <c:pt idx="436">
                  <c:v>38860</c:v>
                </c:pt>
                <c:pt idx="437">
                  <c:v>38859</c:v>
                </c:pt>
                <c:pt idx="438">
                  <c:v>38856</c:v>
                </c:pt>
                <c:pt idx="439">
                  <c:v>38855</c:v>
                </c:pt>
                <c:pt idx="440">
                  <c:v>38854</c:v>
                </c:pt>
                <c:pt idx="441">
                  <c:v>38853</c:v>
                </c:pt>
                <c:pt idx="442">
                  <c:v>38852</c:v>
                </c:pt>
                <c:pt idx="443">
                  <c:v>38849</c:v>
                </c:pt>
                <c:pt idx="444">
                  <c:v>38848</c:v>
                </c:pt>
                <c:pt idx="445">
                  <c:v>38847</c:v>
                </c:pt>
                <c:pt idx="446">
                  <c:v>38846</c:v>
                </c:pt>
                <c:pt idx="447">
                  <c:v>38845</c:v>
                </c:pt>
                <c:pt idx="448">
                  <c:v>38842</c:v>
                </c:pt>
                <c:pt idx="449">
                  <c:v>38841</c:v>
                </c:pt>
                <c:pt idx="450">
                  <c:v>38839</c:v>
                </c:pt>
                <c:pt idx="451">
                  <c:v>38838</c:v>
                </c:pt>
                <c:pt idx="452">
                  <c:v>38835</c:v>
                </c:pt>
                <c:pt idx="453">
                  <c:v>38834</c:v>
                </c:pt>
                <c:pt idx="454">
                  <c:v>38833</c:v>
                </c:pt>
                <c:pt idx="455">
                  <c:v>38832</c:v>
                </c:pt>
                <c:pt idx="456">
                  <c:v>38831</c:v>
                </c:pt>
                <c:pt idx="457">
                  <c:v>38828</c:v>
                </c:pt>
                <c:pt idx="458">
                  <c:v>38827</c:v>
                </c:pt>
                <c:pt idx="459">
                  <c:v>38826</c:v>
                </c:pt>
                <c:pt idx="460">
                  <c:v>38825</c:v>
                </c:pt>
                <c:pt idx="461">
                  <c:v>38824</c:v>
                </c:pt>
                <c:pt idx="462">
                  <c:v>38820</c:v>
                </c:pt>
                <c:pt idx="463">
                  <c:v>38819</c:v>
                </c:pt>
                <c:pt idx="464">
                  <c:v>38818</c:v>
                </c:pt>
                <c:pt idx="465">
                  <c:v>38817</c:v>
                </c:pt>
                <c:pt idx="466">
                  <c:v>38814</c:v>
                </c:pt>
                <c:pt idx="467">
                  <c:v>38813</c:v>
                </c:pt>
                <c:pt idx="468">
                  <c:v>38812</c:v>
                </c:pt>
                <c:pt idx="469">
                  <c:v>38811</c:v>
                </c:pt>
                <c:pt idx="470">
                  <c:v>38810</c:v>
                </c:pt>
                <c:pt idx="471">
                  <c:v>38807</c:v>
                </c:pt>
                <c:pt idx="472">
                  <c:v>38806</c:v>
                </c:pt>
                <c:pt idx="473">
                  <c:v>38805</c:v>
                </c:pt>
                <c:pt idx="474">
                  <c:v>38804</c:v>
                </c:pt>
                <c:pt idx="475">
                  <c:v>38803</c:v>
                </c:pt>
                <c:pt idx="476">
                  <c:v>38800</c:v>
                </c:pt>
                <c:pt idx="477">
                  <c:v>38799</c:v>
                </c:pt>
                <c:pt idx="478">
                  <c:v>38798</c:v>
                </c:pt>
                <c:pt idx="479">
                  <c:v>38797</c:v>
                </c:pt>
                <c:pt idx="480">
                  <c:v>38796</c:v>
                </c:pt>
                <c:pt idx="481">
                  <c:v>38793</c:v>
                </c:pt>
                <c:pt idx="482">
                  <c:v>38792</c:v>
                </c:pt>
                <c:pt idx="483">
                  <c:v>38791</c:v>
                </c:pt>
                <c:pt idx="484">
                  <c:v>38790</c:v>
                </c:pt>
                <c:pt idx="485">
                  <c:v>38789</c:v>
                </c:pt>
                <c:pt idx="486">
                  <c:v>38786</c:v>
                </c:pt>
                <c:pt idx="487">
                  <c:v>38785</c:v>
                </c:pt>
                <c:pt idx="488">
                  <c:v>38784</c:v>
                </c:pt>
                <c:pt idx="489">
                  <c:v>38783</c:v>
                </c:pt>
                <c:pt idx="490">
                  <c:v>38782</c:v>
                </c:pt>
                <c:pt idx="491">
                  <c:v>38779</c:v>
                </c:pt>
                <c:pt idx="492">
                  <c:v>38778</c:v>
                </c:pt>
                <c:pt idx="493">
                  <c:v>38777</c:v>
                </c:pt>
                <c:pt idx="494">
                  <c:v>38776</c:v>
                </c:pt>
                <c:pt idx="495">
                  <c:v>38775</c:v>
                </c:pt>
                <c:pt idx="496">
                  <c:v>38772</c:v>
                </c:pt>
                <c:pt idx="497">
                  <c:v>38771</c:v>
                </c:pt>
                <c:pt idx="498">
                  <c:v>38770</c:v>
                </c:pt>
                <c:pt idx="499">
                  <c:v>38769</c:v>
                </c:pt>
                <c:pt idx="500">
                  <c:v>38765</c:v>
                </c:pt>
                <c:pt idx="501">
                  <c:v>38764</c:v>
                </c:pt>
                <c:pt idx="502">
                  <c:v>38763</c:v>
                </c:pt>
                <c:pt idx="503">
                  <c:v>38762</c:v>
                </c:pt>
                <c:pt idx="504">
                  <c:v>38761</c:v>
                </c:pt>
                <c:pt idx="505">
                  <c:v>38758</c:v>
                </c:pt>
                <c:pt idx="506">
                  <c:v>38757</c:v>
                </c:pt>
                <c:pt idx="507">
                  <c:v>38756</c:v>
                </c:pt>
                <c:pt idx="508">
                  <c:v>38755</c:v>
                </c:pt>
                <c:pt idx="509">
                  <c:v>38754</c:v>
                </c:pt>
                <c:pt idx="510">
                  <c:v>38751</c:v>
                </c:pt>
                <c:pt idx="511">
                  <c:v>38750</c:v>
                </c:pt>
                <c:pt idx="512">
                  <c:v>38749</c:v>
                </c:pt>
                <c:pt idx="513">
                  <c:v>38748</c:v>
                </c:pt>
                <c:pt idx="514">
                  <c:v>38747</c:v>
                </c:pt>
                <c:pt idx="515">
                  <c:v>38744</c:v>
                </c:pt>
                <c:pt idx="516">
                  <c:v>38743</c:v>
                </c:pt>
                <c:pt idx="517">
                  <c:v>38742</c:v>
                </c:pt>
                <c:pt idx="518">
                  <c:v>38741</c:v>
                </c:pt>
                <c:pt idx="519">
                  <c:v>38740</c:v>
                </c:pt>
                <c:pt idx="520">
                  <c:v>38737</c:v>
                </c:pt>
                <c:pt idx="521">
                  <c:v>38736</c:v>
                </c:pt>
                <c:pt idx="522">
                  <c:v>38735</c:v>
                </c:pt>
                <c:pt idx="523">
                  <c:v>38734</c:v>
                </c:pt>
                <c:pt idx="524">
                  <c:v>38730</c:v>
                </c:pt>
                <c:pt idx="525">
                  <c:v>38729</c:v>
                </c:pt>
                <c:pt idx="526">
                  <c:v>38728</c:v>
                </c:pt>
                <c:pt idx="527">
                  <c:v>38727</c:v>
                </c:pt>
                <c:pt idx="528">
                  <c:v>38726</c:v>
                </c:pt>
                <c:pt idx="529">
                  <c:v>38723</c:v>
                </c:pt>
                <c:pt idx="530">
                  <c:v>38722</c:v>
                </c:pt>
                <c:pt idx="531">
                  <c:v>38721</c:v>
                </c:pt>
                <c:pt idx="532">
                  <c:v>38720</c:v>
                </c:pt>
                <c:pt idx="533">
                  <c:v>38716</c:v>
                </c:pt>
                <c:pt idx="534">
                  <c:v>38715</c:v>
                </c:pt>
                <c:pt idx="535">
                  <c:v>38714</c:v>
                </c:pt>
                <c:pt idx="536">
                  <c:v>38713</c:v>
                </c:pt>
                <c:pt idx="537">
                  <c:v>38709</c:v>
                </c:pt>
                <c:pt idx="538">
                  <c:v>38708</c:v>
                </c:pt>
                <c:pt idx="539">
                  <c:v>38707</c:v>
                </c:pt>
                <c:pt idx="540">
                  <c:v>38706</c:v>
                </c:pt>
                <c:pt idx="541">
                  <c:v>38705</c:v>
                </c:pt>
                <c:pt idx="542">
                  <c:v>38702</c:v>
                </c:pt>
                <c:pt idx="543">
                  <c:v>38701</c:v>
                </c:pt>
                <c:pt idx="544">
                  <c:v>38700</c:v>
                </c:pt>
                <c:pt idx="545">
                  <c:v>38699</c:v>
                </c:pt>
                <c:pt idx="546">
                  <c:v>38698</c:v>
                </c:pt>
                <c:pt idx="547">
                  <c:v>38695</c:v>
                </c:pt>
                <c:pt idx="548">
                  <c:v>38694</c:v>
                </c:pt>
                <c:pt idx="549">
                  <c:v>38693</c:v>
                </c:pt>
                <c:pt idx="550">
                  <c:v>38692</c:v>
                </c:pt>
                <c:pt idx="551">
                  <c:v>38691</c:v>
                </c:pt>
                <c:pt idx="552">
                  <c:v>38688</c:v>
                </c:pt>
                <c:pt idx="553">
                  <c:v>38687</c:v>
                </c:pt>
                <c:pt idx="554">
                  <c:v>38686</c:v>
                </c:pt>
                <c:pt idx="555">
                  <c:v>38685</c:v>
                </c:pt>
                <c:pt idx="556">
                  <c:v>38684</c:v>
                </c:pt>
                <c:pt idx="557">
                  <c:v>38679</c:v>
                </c:pt>
                <c:pt idx="558">
                  <c:v>38678</c:v>
                </c:pt>
                <c:pt idx="559">
                  <c:v>38677</c:v>
                </c:pt>
                <c:pt idx="560">
                  <c:v>38674</c:v>
                </c:pt>
                <c:pt idx="561">
                  <c:v>38673</c:v>
                </c:pt>
                <c:pt idx="562">
                  <c:v>38672</c:v>
                </c:pt>
                <c:pt idx="563">
                  <c:v>38671</c:v>
                </c:pt>
                <c:pt idx="564">
                  <c:v>38670</c:v>
                </c:pt>
                <c:pt idx="565">
                  <c:v>38667</c:v>
                </c:pt>
                <c:pt idx="566">
                  <c:v>38666</c:v>
                </c:pt>
                <c:pt idx="567">
                  <c:v>38665</c:v>
                </c:pt>
                <c:pt idx="568">
                  <c:v>38664</c:v>
                </c:pt>
                <c:pt idx="569">
                  <c:v>38663</c:v>
                </c:pt>
                <c:pt idx="570">
                  <c:v>38660</c:v>
                </c:pt>
                <c:pt idx="571">
                  <c:v>38659</c:v>
                </c:pt>
                <c:pt idx="572">
                  <c:v>38658</c:v>
                </c:pt>
                <c:pt idx="573">
                  <c:v>38657</c:v>
                </c:pt>
                <c:pt idx="574">
                  <c:v>38656</c:v>
                </c:pt>
                <c:pt idx="575">
                  <c:v>38653</c:v>
                </c:pt>
                <c:pt idx="576">
                  <c:v>38652</c:v>
                </c:pt>
                <c:pt idx="577">
                  <c:v>38651</c:v>
                </c:pt>
                <c:pt idx="578">
                  <c:v>38650</c:v>
                </c:pt>
                <c:pt idx="579">
                  <c:v>38649</c:v>
                </c:pt>
                <c:pt idx="580">
                  <c:v>38646</c:v>
                </c:pt>
                <c:pt idx="581">
                  <c:v>38645</c:v>
                </c:pt>
                <c:pt idx="582">
                  <c:v>38644</c:v>
                </c:pt>
                <c:pt idx="583">
                  <c:v>38643</c:v>
                </c:pt>
                <c:pt idx="584">
                  <c:v>38642</c:v>
                </c:pt>
                <c:pt idx="585">
                  <c:v>38639</c:v>
                </c:pt>
                <c:pt idx="586">
                  <c:v>38638</c:v>
                </c:pt>
                <c:pt idx="587">
                  <c:v>38637</c:v>
                </c:pt>
                <c:pt idx="588">
                  <c:v>38636</c:v>
                </c:pt>
                <c:pt idx="589">
                  <c:v>38635</c:v>
                </c:pt>
                <c:pt idx="590">
                  <c:v>38632</c:v>
                </c:pt>
                <c:pt idx="591">
                  <c:v>38631</c:v>
                </c:pt>
                <c:pt idx="592">
                  <c:v>38630</c:v>
                </c:pt>
                <c:pt idx="593">
                  <c:v>38629</c:v>
                </c:pt>
                <c:pt idx="594">
                  <c:v>38628</c:v>
                </c:pt>
                <c:pt idx="595">
                  <c:v>38625</c:v>
                </c:pt>
                <c:pt idx="596">
                  <c:v>38624</c:v>
                </c:pt>
                <c:pt idx="597">
                  <c:v>38623</c:v>
                </c:pt>
                <c:pt idx="598">
                  <c:v>38622</c:v>
                </c:pt>
                <c:pt idx="599">
                  <c:v>38621</c:v>
                </c:pt>
                <c:pt idx="600">
                  <c:v>38618</c:v>
                </c:pt>
                <c:pt idx="601">
                  <c:v>38617</c:v>
                </c:pt>
                <c:pt idx="602">
                  <c:v>38616</c:v>
                </c:pt>
                <c:pt idx="603">
                  <c:v>38615</c:v>
                </c:pt>
                <c:pt idx="604">
                  <c:v>38614</c:v>
                </c:pt>
                <c:pt idx="605">
                  <c:v>38611</c:v>
                </c:pt>
                <c:pt idx="606">
                  <c:v>38610</c:v>
                </c:pt>
                <c:pt idx="607">
                  <c:v>38609</c:v>
                </c:pt>
                <c:pt idx="608">
                  <c:v>38608</c:v>
                </c:pt>
                <c:pt idx="609">
                  <c:v>38607</c:v>
                </c:pt>
                <c:pt idx="610">
                  <c:v>38604</c:v>
                </c:pt>
                <c:pt idx="611">
                  <c:v>38603</c:v>
                </c:pt>
                <c:pt idx="612">
                  <c:v>38602</c:v>
                </c:pt>
                <c:pt idx="613">
                  <c:v>38601</c:v>
                </c:pt>
                <c:pt idx="614">
                  <c:v>38597</c:v>
                </c:pt>
                <c:pt idx="615">
                  <c:v>38596</c:v>
                </c:pt>
                <c:pt idx="616">
                  <c:v>38595</c:v>
                </c:pt>
                <c:pt idx="617">
                  <c:v>38594</c:v>
                </c:pt>
                <c:pt idx="618">
                  <c:v>38593</c:v>
                </c:pt>
                <c:pt idx="619">
                  <c:v>38590</c:v>
                </c:pt>
                <c:pt idx="620">
                  <c:v>38589</c:v>
                </c:pt>
                <c:pt idx="621">
                  <c:v>38588</c:v>
                </c:pt>
                <c:pt idx="622">
                  <c:v>38587</c:v>
                </c:pt>
                <c:pt idx="623">
                  <c:v>38586</c:v>
                </c:pt>
                <c:pt idx="624">
                  <c:v>38583</c:v>
                </c:pt>
                <c:pt idx="625">
                  <c:v>38582</c:v>
                </c:pt>
                <c:pt idx="626">
                  <c:v>38581</c:v>
                </c:pt>
                <c:pt idx="627">
                  <c:v>38580</c:v>
                </c:pt>
                <c:pt idx="628">
                  <c:v>38579</c:v>
                </c:pt>
                <c:pt idx="629">
                  <c:v>38576</c:v>
                </c:pt>
                <c:pt idx="630">
                  <c:v>38575</c:v>
                </c:pt>
                <c:pt idx="631">
                  <c:v>38574</c:v>
                </c:pt>
                <c:pt idx="632">
                  <c:v>38573</c:v>
                </c:pt>
                <c:pt idx="633">
                  <c:v>38572</c:v>
                </c:pt>
                <c:pt idx="634">
                  <c:v>38569</c:v>
                </c:pt>
                <c:pt idx="635">
                  <c:v>38568</c:v>
                </c:pt>
                <c:pt idx="636">
                  <c:v>38567</c:v>
                </c:pt>
                <c:pt idx="637">
                  <c:v>38566</c:v>
                </c:pt>
                <c:pt idx="638">
                  <c:v>38565</c:v>
                </c:pt>
                <c:pt idx="639">
                  <c:v>38562</c:v>
                </c:pt>
                <c:pt idx="640">
                  <c:v>38561</c:v>
                </c:pt>
                <c:pt idx="641">
                  <c:v>38560</c:v>
                </c:pt>
                <c:pt idx="642">
                  <c:v>38559</c:v>
                </c:pt>
                <c:pt idx="643">
                  <c:v>38558</c:v>
                </c:pt>
                <c:pt idx="644">
                  <c:v>38555</c:v>
                </c:pt>
                <c:pt idx="645">
                  <c:v>38554</c:v>
                </c:pt>
                <c:pt idx="646">
                  <c:v>38553</c:v>
                </c:pt>
                <c:pt idx="647">
                  <c:v>38552</c:v>
                </c:pt>
                <c:pt idx="648">
                  <c:v>38551</c:v>
                </c:pt>
                <c:pt idx="649">
                  <c:v>38548</c:v>
                </c:pt>
                <c:pt idx="650">
                  <c:v>38547</c:v>
                </c:pt>
                <c:pt idx="651">
                  <c:v>38546</c:v>
                </c:pt>
                <c:pt idx="652">
                  <c:v>38545</c:v>
                </c:pt>
                <c:pt idx="653">
                  <c:v>38544</c:v>
                </c:pt>
                <c:pt idx="654">
                  <c:v>38541</c:v>
                </c:pt>
                <c:pt idx="655">
                  <c:v>38540</c:v>
                </c:pt>
                <c:pt idx="656">
                  <c:v>38539</c:v>
                </c:pt>
                <c:pt idx="657">
                  <c:v>38538</c:v>
                </c:pt>
                <c:pt idx="658">
                  <c:v>38534</c:v>
                </c:pt>
                <c:pt idx="659">
                  <c:v>38533</c:v>
                </c:pt>
                <c:pt idx="660">
                  <c:v>38532</c:v>
                </c:pt>
                <c:pt idx="661">
                  <c:v>38531</c:v>
                </c:pt>
                <c:pt idx="662">
                  <c:v>38530</c:v>
                </c:pt>
                <c:pt idx="663">
                  <c:v>38527</c:v>
                </c:pt>
                <c:pt idx="664">
                  <c:v>38526</c:v>
                </c:pt>
                <c:pt idx="665">
                  <c:v>38525</c:v>
                </c:pt>
                <c:pt idx="666">
                  <c:v>38524</c:v>
                </c:pt>
                <c:pt idx="667">
                  <c:v>38523</c:v>
                </c:pt>
                <c:pt idx="668">
                  <c:v>38520</c:v>
                </c:pt>
                <c:pt idx="669">
                  <c:v>38519</c:v>
                </c:pt>
                <c:pt idx="670">
                  <c:v>38518</c:v>
                </c:pt>
                <c:pt idx="671">
                  <c:v>38517</c:v>
                </c:pt>
                <c:pt idx="672">
                  <c:v>38516</c:v>
                </c:pt>
                <c:pt idx="673">
                  <c:v>38513</c:v>
                </c:pt>
                <c:pt idx="674">
                  <c:v>38512</c:v>
                </c:pt>
                <c:pt idx="675">
                  <c:v>38511</c:v>
                </c:pt>
                <c:pt idx="676">
                  <c:v>38510</c:v>
                </c:pt>
                <c:pt idx="677">
                  <c:v>38506</c:v>
                </c:pt>
                <c:pt idx="678">
                  <c:v>38505</c:v>
                </c:pt>
                <c:pt idx="679">
                  <c:v>38504</c:v>
                </c:pt>
                <c:pt idx="680">
                  <c:v>38503</c:v>
                </c:pt>
                <c:pt idx="681">
                  <c:v>38499</c:v>
                </c:pt>
                <c:pt idx="682">
                  <c:v>38498</c:v>
                </c:pt>
                <c:pt idx="683">
                  <c:v>38497</c:v>
                </c:pt>
                <c:pt idx="684">
                  <c:v>38496</c:v>
                </c:pt>
                <c:pt idx="685">
                  <c:v>38495</c:v>
                </c:pt>
                <c:pt idx="686">
                  <c:v>38492</c:v>
                </c:pt>
                <c:pt idx="687">
                  <c:v>38491</c:v>
                </c:pt>
                <c:pt idx="688">
                  <c:v>38490</c:v>
                </c:pt>
                <c:pt idx="689">
                  <c:v>38489</c:v>
                </c:pt>
                <c:pt idx="690">
                  <c:v>38488</c:v>
                </c:pt>
                <c:pt idx="691">
                  <c:v>38485</c:v>
                </c:pt>
                <c:pt idx="692">
                  <c:v>38484</c:v>
                </c:pt>
                <c:pt idx="693">
                  <c:v>38483</c:v>
                </c:pt>
                <c:pt idx="694">
                  <c:v>38482</c:v>
                </c:pt>
                <c:pt idx="695">
                  <c:v>38481</c:v>
                </c:pt>
                <c:pt idx="696">
                  <c:v>38478</c:v>
                </c:pt>
                <c:pt idx="697">
                  <c:v>38477</c:v>
                </c:pt>
                <c:pt idx="698">
                  <c:v>38476</c:v>
                </c:pt>
                <c:pt idx="699">
                  <c:v>38475</c:v>
                </c:pt>
                <c:pt idx="700">
                  <c:v>38474</c:v>
                </c:pt>
                <c:pt idx="701">
                  <c:v>38471</c:v>
                </c:pt>
                <c:pt idx="702">
                  <c:v>38470</c:v>
                </c:pt>
                <c:pt idx="703">
                  <c:v>38469</c:v>
                </c:pt>
                <c:pt idx="704">
                  <c:v>38468</c:v>
                </c:pt>
                <c:pt idx="705">
                  <c:v>38467</c:v>
                </c:pt>
                <c:pt idx="706">
                  <c:v>38463</c:v>
                </c:pt>
                <c:pt idx="707">
                  <c:v>38462</c:v>
                </c:pt>
                <c:pt idx="708">
                  <c:v>38461</c:v>
                </c:pt>
                <c:pt idx="709">
                  <c:v>38460</c:v>
                </c:pt>
                <c:pt idx="710">
                  <c:v>38457</c:v>
                </c:pt>
                <c:pt idx="711">
                  <c:v>38456</c:v>
                </c:pt>
                <c:pt idx="712">
                  <c:v>38455</c:v>
                </c:pt>
                <c:pt idx="713">
                  <c:v>38454</c:v>
                </c:pt>
                <c:pt idx="714">
                  <c:v>38453</c:v>
                </c:pt>
                <c:pt idx="715">
                  <c:v>38450</c:v>
                </c:pt>
                <c:pt idx="716">
                  <c:v>38449</c:v>
                </c:pt>
                <c:pt idx="717">
                  <c:v>38448</c:v>
                </c:pt>
                <c:pt idx="718">
                  <c:v>38447</c:v>
                </c:pt>
                <c:pt idx="719">
                  <c:v>38446</c:v>
                </c:pt>
                <c:pt idx="720">
                  <c:v>38443</c:v>
                </c:pt>
                <c:pt idx="721">
                  <c:v>38442</c:v>
                </c:pt>
                <c:pt idx="722">
                  <c:v>38441</c:v>
                </c:pt>
                <c:pt idx="723">
                  <c:v>38440</c:v>
                </c:pt>
                <c:pt idx="724">
                  <c:v>38439</c:v>
                </c:pt>
                <c:pt idx="725">
                  <c:v>38435</c:v>
                </c:pt>
                <c:pt idx="726">
                  <c:v>38434</c:v>
                </c:pt>
                <c:pt idx="727">
                  <c:v>38433</c:v>
                </c:pt>
                <c:pt idx="728">
                  <c:v>38432</c:v>
                </c:pt>
                <c:pt idx="729">
                  <c:v>38429</c:v>
                </c:pt>
                <c:pt idx="730">
                  <c:v>38428</c:v>
                </c:pt>
                <c:pt idx="731">
                  <c:v>38427</c:v>
                </c:pt>
                <c:pt idx="732">
                  <c:v>38426</c:v>
                </c:pt>
                <c:pt idx="733">
                  <c:v>38425</c:v>
                </c:pt>
                <c:pt idx="734">
                  <c:v>38422</c:v>
                </c:pt>
                <c:pt idx="735">
                  <c:v>38421</c:v>
                </c:pt>
                <c:pt idx="736">
                  <c:v>38420</c:v>
                </c:pt>
                <c:pt idx="737">
                  <c:v>38419</c:v>
                </c:pt>
                <c:pt idx="738">
                  <c:v>38418</c:v>
                </c:pt>
                <c:pt idx="739">
                  <c:v>38415</c:v>
                </c:pt>
                <c:pt idx="740">
                  <c:v>38414</c:v>
                </c:pt>
                <c:pt idx="741">
                  <c:v>38413</c:v>
                </c:pt>
                <c:pt idx="742">
                  <c:v>38412</c:v>
                </c:pt>
                <c:pt idx="743">
                  <c:v>38411</c:v>
                </c:pt>
                <c:pt idx="744">
                  <c:v>38408</c:v>
                </c:pt>
                <c:pt idx="745">
                  <c:v>38407</c:v>
                </c:pt>
                <c:pt idx="746">
                  <c:v>38406</c:v>
                </c:pt>
                <c:pt idx="747">
                  <c:v>38405</c:v>
                </c:pt>
                <c:pt idx="748">
                  <c:v>38401</c:v>
                </c:pt>
                <c:pt idx="749">
                  <c:v>38400</c:v>
                </c:pt>
                <c:pt idx="750">
                  <c:v>38399</c:v>
                </c:pt>
                <c:pt idx="751">
                  <c:v>38398</c:v>
                </c:pt>
                <c:pt idx="752">
                  <c:v>38397</c:v>
                </c:pt>
                <c:pt idx="753">
                  <c:v>38394</c:v>
                </c:pt>
                <c:pt idx="754">
                  <c:v>38393</c:v>
                </c:pt>
                <c:pt idx="755">
                  <c:v>38392</c:v>
                </c:pt>
                <c:pt idx="756">
                  <c:v>38391</c:v>
                </c:pt>
                <c:pt idx="757">
                  <c:v>38390</c:v>
                </c:pt>
                <c:pt idx="758">
                  <c:v>38387</c:v>
                </c:pt>
                <c:pt idx="759">
                  <c:v>38386</c:v>
                </c:pt>
                <c:pt idx="760">
                  <c:v>38385</c:v>
                </c:pt>
                <c:pt idx="761">
                  <c:v>38384</c:v>
                </c:pt>
                <c:pt idx="762">
                  <c:v>38383</c:v>
                </c:pt>
                <c:pt idx="763">
                  <c:v>38380</c:v>
                </c:pt>
                <c:pt idx="764">
                  <c:v>38379</c:v>
                </c:pt>
                <c:pt idx="765">
                  <c:v>38378</c:v>
                </c:pt>
                <c:pt idx="766">
                  <c:v>38377</c:v>
                </c:pt>
                <c:pt idx="767">
                  <c:v>38376</c:v>
                </c:pt>
                <c:pt idx="768">
                  <c:v>38373</c:v>
                </c:pt>
                <c:pt idx="769">
                  <c:v>38372</c:v>
                </c:pt>
                <c:pt idx="770">
                  <c:v>38371</c:v>
                </c:pt>
                <c:pt idx="771">
                  <c:v>38370</c:v>
                </c:pt>
                <c:pt idx="772">
                  <c:v>38366</c:v>
                </c:pt>
                <c:pt idx="773">
                  <c:v>38365</c:v>
                </c:pt>
                <c:pt idx="774">
                  <c:v>38364</c:v>
                </c:pt>
                <c:pt idx="775">
                  <c:v>38363</c:v>
                </c:pt>
                <c:pt idx="776">
                  <c:v>38362</c:v>
                </c:pt>
                <c:pt idx="777">
                  <c:v>38359</c:v>
                </c:pt>
                <c:pt idx="778">
                  <c:v>38358</c:v>
                </c:pt>
                <c:pt idx="779">
                  <c:v>38357</c:v>
                </c:pt>
                <c:pt idx="780">
                  <c:v>38356</c:v>
                </c:pt>
                <c:pt idx="781">
                  <c:v>38355</c:v>
                </c:pt>
                <c:pt idx="782">
                  <c:v>38351</c:v>
                </c:pt>
                <c:pt idx="783">
                  <c:v>38350</c:v>
                </c:pt>
                <c:pt idx="784">
                  <c:v>38349</c:v>
                </c:pt>
                <c:pt idx="785">
                  <c:v>38348</c:v>
                </c:pt>
                <c:pt idx="786">
                  <c:v>38344</c:v>
                </c:pt>
                <c:pt idx="787">
                  <c:v>38343</c:v>
                </c:pt>
                <c:pt idx="788">
                  <c:v>38342</c:v>
                </c:pt>
                <c:pt idx="789">
                  <c:v>38341</c:v>
                </c:pt>
                <c:pt idx="790">
                  <c:v>38338</c:v>
                </c:pt>
                <c:pt idx="791">
                  <c:v>38337</c:v>
                </c:pt>
                <c:pt idx="792">
                  <c:v>38336</c:v>
                </c:pt>
                <c:pt idx="793">
                  <c:v>38335</c:v>
                </c:pt>
                <c:pt idx="794">
                  <c:v>38334</c:v>
                </c:pt>
                <c:pt idx="795">
                  <c:v>38331</c:v>
                </c:pt>
                <c:pt idx="796">
                  <c:v>38330</c:v>
                </c:pt>
                <c:pt idx="797">
                  <c:v>38329</c:v>
                </c:pt>
                <c:pt idx="798">
                  <c:v>38328</c:v>
                </c:pt>
                <c:pt idx="799">
                  <c:v>38327</c:v>
                </c:pt>
                <c:pt idx="800">
                  <c:v>38324</c:v>
                </c:pt>
                <c:pt idx="801">
                  <c:v>38323</c:v>
                </c:pt>
                <c:pt idx="802">
                  <c:v>38322</c:v>
                </c:pt>
                <c:pt idx="803">
                  <c:v>38321</c:v>
                </c:pt>
                <c:pt idx="804">
                  <c:v>38320</c:v>
                </c:pt>
                <c:pt idx="805">
                  <c:v>38315</c:v>
                </c:pt>
                <c:pt idx="806">
                  <c:v>38314</c:v>
                </c:pt>
                <c:pt idx="807">
                  <c:v>38313</c:v>
                </c:pt>
                <c:pt idx="808">
                  <c:v>38310</c:v>
                </c:pt>
                <c:pt idx="809">
                  <c:v>38309</c:v>
                </c:pt>
                <c:pt idx="810">
                  <c:v>38308</c:v>
                </c:pt>
                <c:pt idx="811">
                  <c:v>38307</c:v>
                </c:pt>
                <c:pt idx="812">
                  <c:v>38306</c:v>
                </c:pt>
                <c:pt idx="813">
                  <c:v>38303</c:v>
                </c:pt>
                <c:pt idx="814">
                  <c:v>38302</c:v>
                </c:pt>
                <c:pt idx="815">
                  <c:v>38301</c:v>
                </c:pt>
                <c:pt idx="816">
                  <c:v>38300</c:v>
                </c:pt>
                <c:pt idx="817">
                  <c:v>38299</c:v>
                </c:pt>
                <c:pt idx="818">
                  <c:v>38296</c:v>
                </c:pt>
                <c:pt idx="819">
                  <c:v>38295</c:v>
                </c:pt>
                <c:pt idx="820">
                  <c:v>38294</c:v>
                </c:pt>
                <c:pt idx="821">
                  <c:v>38293</c:v>
                </c:pt>
                <c:pt idx="822">
                  <c:v>38292</c:v>
                </c:pt>
                <c:pt idx="823">
                  <c:v>38289</c:v>
                </c:pt>
                <c:pt idx="824">
                  <c:v>38288</c:v>
                </c:pt>
                <c:pt idx="825">
                  <c:v>38287</c:v>
                </c:pt>
                <c:pt idx="826">
                  <c:v>38286</c:v>
                </c:pt>
                <c:pt idx="827">
                  <c:v>38285</c:v>
                </c:pt>
                <c:pt idx="828">
                  <c:v>38282</c:v>
                </c:pt>
                <c:pt idx="829">
                  <c:v>38281</c:v>
                </c:pt>
                <c:pt idx="830">
                  <c:v>38280</c:v>
                </c:pt>
                <c:pt idx="831">
                  <c:v>38279</c:v>
                </c:pt>
                <c:pt idx="832">
                  <c:v>38278</c:v>
                </c:pt>
                <c:pt idx="833">
                  <c:v>38275</c:v>
                </c:pt>
                <c:pt idx="834">
                  <c:v>38274</c:v>
                </c:pt>
                <c:pt idx="835">
                  <c:v>38273</c:v>
                </c:pt>
                <c:pt idx="836">
                  <c:v>38272</c:v>
                </c:pt>
                <c:pt idx="837">
                  <c:v>38271</c:v>
                </c:pt>
                <c:pt idx="838">
                  <c:v>38268</c:v>
                </c:pt>
                <c:pt idx="839">
                  <c:v>38267</c:v>
                </c:pt>
                <c:pt idx="840">
                  <c:v>38266</c:v>
                </c:pt>
                <c:pt idx="841">
                  <c:v>38265</c:v>
                </c:pt>
                <c:pt idx="842">
                  <c:v>38264</c:v>
                </c:pt>
                <c:pt idx="843">
                  <c:v>38261</c:v>
                </c:pt>
                <c:pt idx="844">
                  <c:v>38260</c:v>
                </c:pt>
                <c:pt idx="845">
                  <c:v>38259</c:v>
                </c:pt>
                <c:pt idx="846">
                  <c:v>38258</c:v>
                </c:pt>
                <c:pt idx="847">
                  <c:v>38257</c:v>
                </c:pt>
                <c:pt idx="848">
                  <c:v>38254</c:v>
                </c:pt>
                <c:pt idx="849">
                  <c:v>38253</c:v>
                </c:pt>
                <c:pt idx="850">
                  <c:v>38252</c:v>
                </c:pt>
                <c:pt idx="851">
                  <c:v>38251</c:v>
                </c:pt>
                <c:pt idx="852">
                  <c:v>38250</c:v>
                </c:pt>
                <c:pt idx="853">
                  <c:v>38247</c:v>
                </c:pt>
                <c:pt idx="854">
                  <c:v>38246</c:v>
                </c:pt>
                <c:pt idx="855">
                  <c:v>38245</c:v>
                </c:pt>
                <c:pt idx="856">
                  <c:v>38244</c:v>
                </c:pt>
                <c:pt idx="857">
                  <c:v>38243</c:v>
                </c:pt>
                <c:pt idx="858">
                  <c:v>38240</c:v>
                </c:pt>
                <c:pt idx="859">
                  <c:v>38239</c:v>
                </c:pt>
                <c:pt idx="860">
                  <c:v>38238</c:v>
                </c:pt>
                <c:pt idx="861">
                  <c:v>38237</c:v>
                </c:pt>
                <c:pt idx="862">
                  <c:v>38233</c:v>
                </c:pt>
                <c:pt idx="863">
                  <c:v>38232</c:v>
                </c:pt>
                <c:pt idx="864">
                  <c:v>38231</c:v>
                </c:pt>
                <c:pt idx="865">
                  <c:v>38230</c:v>
                </c:pt>
                <c:pt idx="866">
                  <c:v>38229</c:v>
                </c:pt>
                <c:pt idx="867">
                  <c:v>38226</c:v>
                </c:pt>
                <c:pt idx="868">
                  <c:v>38225</c:v>
                </c:pt>
                <c:pt idx="869">
                  <c:v>38224</c:v>
                </c:pt>
                <c:pt idx="870">
                  <c:v>38223</c:v>
                </c:pt>
                <c:pt idx="871">
                  <c:v>38222</c:v>
                </c:pt>
                <c:pt idx="872">
                  <c:v>38219</c:v>
                </c:pt>
                <c:pt idx="873">
                  <c:v>38218</c:v>
                </c:pt>
                <c:pt idx="874">
                  <c:v>38217</c:v>
                </c:pt>
                <c:pt idx="875">
                  <c:v>38216</c:v>
                </c:pt>
                <c:pt idx="876">
                  <c:v>38215</c:v>
                </c:pt>
                <c:pt idx="877">
                  <c:v>38212</c:v>
                </c:pt>
                <c:pt idx="878">
                  <c:v>38211</c:v>
                </c:pt>
                <c:pt idx="879">
                  <c:v>38210</c:v>
                </c:pt>
                <c:pt idx="880">
                  <c:v>38209</c:v>
                </c:pt>
                <c:pt idx="881">
                  <c:v>38208</c:v>
                </c:pt>
                <c:pt idx="882">
                  <c:v>38205</c:v>
                </c:pt>
                <c:pt idx="883">
                  <c:v>38204</c:v>
                </c:pt>
                <c:pt idx="884">
                  <c:v>38203</c:v>
                </c:pt>
                <c:pt idx="885">
                  <c:v>38202</c:v>
                </c:pt>
                <c:pt idx="886">
                  <c:v>38201</c:v>
                </c:pt>
                <c:pt idx="887">
                  <c:v>38198</c:v>
                </c:pt>
                <c:pt idx="888">
                  <c:v>38197</c:v>
                </c:pt>
                <c:pt idx="889">
                  <c:v>38196</c:v>
                </c:pt>
                <c:pt idx="890">
                  <c:v>38195</c:v>
                </c:pt>
                <c:pt idx="891">
                  <c:v>38194</c:v>
                </c:pt>
                <c:pt idx="892">
                  <c:v>38191</c:v>
                </c:pt>
                <c:pt idx="893">
                  <c:v>38190</c:v>
                </c:pt>
                <c:pt idx="894">
                  <c:v>38189</c:v>
                </c:pt>
                <c:pt idx="895">
                  <c:v>38188</c:v>
                </c:pt>
                <c:pt idx="896">
                  <c:v>38187</c:v>
                </c:pt>
                <c:pt idx="897">
                  <c:v>38184</c:v>
                </c:pt>
                <c:pt idx="898">
                  <c:v>38183</c:v>
                </c:pt>
                <c:pt idx="899">
                  <c:v>38182</c:v>
                </c:pt>
                <c:pt idx="900">
                  <c:v>38181</c:v>
                </c:pt>
                <c:pt idx="901">
                  <c:v>38180</c:v>
                </c:pt>
                <c:pt idx="902">
                  <c:v>38177</c:v>
                </c:pt>
                <c:pt idx="903">
                  <c:v>38176</c:v>
                </c:pt>
                <c:pt idx="904">
                  <c:v>38175</c:v>
                </c:pt>
                <c:pt idx="905">
                  <c:v>38174</c:v>
                </c:pt>
                <c:pt idx="906">
                  <c:v>38170</c:v>
                </c:pt>
                <c:pt idx="907">
                  <c:v>38169</c:v>
                </c:pt>
                <c:pt idx="908">
                  <c:v>38168</c:v>
                </c:pt>
                <c:pt idx="909">
                  <c:v>38167</c:v>
                </c:pt>
                <c:pt idx="910">
                  <c:v>38166</c:v>
                </c:pt>
                <c:pt idx="911">
                  <c:v>38163</c:v>
                </c:pt>
                <c:pt idx="912">
                  <c:v>38162</c:v>
                </c:pt>
                <c:pt idx="913">
                  <c:v>38161</c:v>
                </c:pt>
                <c:pt idx="914">
                  <c:v>38160</c:v>
                </c:pt>
                <c:pt idx="915">
                  <c:v>38159</c:v>
                </c:pt>
                <c:pt idx="916">
                  <c:v>38156</c:v>
                </c:pt>
                <c:pt idx="917">
                  <c:v>38155</c:v>
                </c:pt>
                <c:pt idx="918">
                  <c:v>38154</c:v>
                </c:pt>
                <c:pt idx="919">
                  <c:v>38153</c:v>
                </c:pt>
                <c:pt idx="920">
                  <c:v>38152</c:v>
                </c:pt>
                <c:pt idx="921">
                  <c:v>38148</c:v>
                </c:pt>
                <c:pt idx="922">
                  <c:v>38147</c:v>
                </c:pt>
                <c:pt idx="923">
                  <c:v>38146</c:v>
                </c:pt>
                <c:pt idx="924">
                  <c:v>38145</c:v>
                </c:pt>
                <c:pt idx="925">
                  <c:v>38142</c:v>
                </c:pt>
                <c:pt idx="926">
                  <c:v>38141</c:v>
                </c:pt>
                <c:pt idx="927">
                  <c:v>38140</c:v>
                </c:pt>
                <c:pt idx="928">
                  <c:v>38139</c:v>
                </c:pt>
                <c:pt idx="929">
                  <c:v>38135</c:v>
                </c:pt>
                <c:pt idx="930">
                  <c:v>38134</c:v>
                </c:pt>
                <c:pt idx="931">
                  <c:v>38133</c:v>
                </c:pt>
                <c:pt idx="932">
                  <c:v>38132</c:v>
                </c:pt>
                <c:pt idx="933">
                  <c:v>38131</c:v>
                </c:pt>
                <c:pt idx="934">
                  <c:v>38128</c:v>
                </c:pt>
                <c:pt idx="935">
                  <c:v>38127</c:v>
                </c:pt>
                <c:pt idx="936">
                  <c:v>38126</c:v>
                </c:pt>
                <c:pt idx="937">
                  <c:v>38125</c:v>
                </c:pt>
                <c:pt idx="938">
                  <c:v>38124</c:v>
                </c:pt>
                <c:pt idx="939">
                  <c:v>38121</c:v>
                </c:pt>
                <c:pt idx="940">
                  <c:v>38120</c:v>
                </c:pt>
                <c:pt idx="941">
                  <c:v>38119</c:v>
                </c:pt>
                <c:pt idx="942">
                  <c:v>38118</c:v>
                </c:pt>
                <c:pt idx="943">
                  <c:v>38117</c:v>
                </c:pt>
                <c:pt idx="944">
                  <c:v>38114</c:v>
                </c:pt>
                <c:pt idx="945">
                  <c:v>38113</c:v>
                </c:pt>
                <c:pt idx="946">
                  <c:v>38112</c:v>
                </c:pt>
                <c:pt idx="947">
                  <c:v>38111</c:v>
                </c:pt>
                <c:pt idx="948">
                  <c:v>38110</c:v>
                </c:pt>
                <c:pt idx="949">
                  <c:v>38107</c:v>
                </c:pt>
                <c:pt idx="950">
                  <c:v>38106</c:v>
                </c:pt>
                <c:pt idx="951">
                  <c:v>38105</c:v>
                </c:pt>
                <c:pt idx="952">
                  <c:v>38104</c:v>
                </c:pt>
                <c:pt idx="953">
                  <c:v>38103</c:v>
                </c:pt>
                <c:pt idx="954">
                  <c:v>38100</c:v>
                </c:pt>
                <c:pt idx="955">
                  <c:v>38099</c:v>
                </c:pt>
                <c:pt idx="956">
                  <c:v>38098</c:v>
                </c:pt>
                <c:pt idx="957">
                  <c:v>38097</c:v>
                </c:pt>
                <c:pt idx="958">
                  <c:v>38096</c:v>
                </c:pt>
                <c:pt idx="959">
                  <c:v>38093</c:v>
                </c:pt>
                <c:pt idx="960">
                  <c:v>38092</c:v>
                </c:pt>
                <c:pt idx="961">
                  <c:v>38091</c:v>
                </c:pt>
                <c:pt idx="962">
                  <c:v>38090</c:v>
                </c:pt>
                <c:pt idx="963">
                  <c:v>38089</c:v>
                </c:pt>
                <c:pt idx="964">
                  <c:v>38085</c:v>
                </c:pt>
                <c:pt idx="965">
                  <c:v>38084</c:v>
                </c:pt>
                <c:pt idx="966">
                  <c:v>38083</c:v>
                </c:pt>
                <c:pt idx="967">
                  <c:v>38082</c:v>
                </c:pt>
                <c:pt idx="968">
                  <c:v>38079</c:v>
                </c:pt>
                <c:pt idx="969">
                  <c:v>38078</c:v>
                </c:pt>
                <c:pt idx="970">
                  <c:v>38077</c:v>
                </c:pt>
                <c:pt idx="971">
                  <c:v>38076</c:v>
                </c:pt>
                <c:pt idx="972">
                  <c:v>38075</c:v>
                </c:pt>
                <c:pt idx="973">
                  <c:v>38072</c:v>
                </c:pt>
                <c:pt idx="974">
                  <c:v>38071</c:v>
                </c:pt>
                <c:pt idx="975">
                  <c:v>38070</c:v>
                </c:pt>
                <c:pt idx="976">
                  <c:v>38069</c:v>
                </c:pt>
                <c:pt idx="977">
                  <c:v>38068</c:v>
                </c:pt>
                <c:pt idx="978">
                  <c:v>38065</c:v>
                </c:pt>
                <c:pt idx="979">
                  <c:v>38064</c:v>
                </c:pt>
                <c:pt idx="980">
                  <c:v>38063</c:v>
                </c:pt>
                <c:pt idx="981">
                  <c:v>38062</c:v>
                </c:pt>
                <c:pt idx="982">
                  <c:v>38061</c:v>
                </c:pt>
                <c:pt idx="983">
                  <c:v>38058</c:v>
                </c:pt>
                <c:pt idx="984">
                  <c:v>38057</c:v>
                </c:pt>
                <c:pt idx="985">
                  <c:v>38056</c:v>
                </c:pt>
                <c:pt idx="986">
                  <c:v>38055</c:v>
                </c:pt>
                <c:pt idx="987">
                  <c:v>38054</c:v>
                </c:pt>
                <c:pt idx="988">
                  <c:v>38051</c:v>
                </c:pt>
                <c:pt idx="989">
                  <c:v>38050</c:v>
                </c:pt>
                <c:pt idx="990">
                  <c:v>38049</c:v>
                </c:pt>
                <c:pt idx="991">
                  <c:v>38048</c:v>
                </c:pt>
                <c:pt idx="992">
                  <c:v>38047</c:v>
                </c:pt>
                <c:pt idx="993">
                  <c:v>38044</c:v>
                </c:pt>
                <c:pt idx="994">
                  <c:v>38043</c:v>
                </c:pt>
                <c:pt idx="995">
                  <c:v>38042</c:v>
                </c:pt>
                <c:pt idx="996">
                  <c:v>38041</c:v>
                </c:pt>
                <c:pt idx="997">
                  <c:v>38040</c:v>
                </c:pt>
                <c:pt idx="998">
                  <c:v>38037</c:v>
                </c:pt>
                <c:pt idx="999">
                  <c:v>38036</c:v>
                </c:pt>
                <c:pt idx="1000">
                  <c:v>38035</c:v>
                </c:pt>
                <c:pt idx="1001">
                  <c:v>38034</c:v>
                </c:pt>
                <c:pt idx="1002">
                  <c:v>38030</c:v>
                </c:pt>
                <c:pt idx="1003">
                  <c:v>38029</c:v>
                </c:pt>
                <c:pt idx="1004">
                  <c:v>38028</c:v>
                </c:pt>
                <c:pt idx="1005">
                  <c:v>38027</c:v>
                </c:pt>
                <c:pt idx="1006">
                  <c:v>38026</c:v>
                </c:pt>
                <c:pt idx="1007">
                  <c:v>38023</c:v>
                </c:pt>
                <c:pt idx="1008">
                  <c:v>38022</c:v>
                </c:pt>
                <c:pt idx="1009">
                  <c:v>38021</c:v>
                </c:pt>
                <c:pt idx="1010">
                  <c:v>38020</c:v>
                </c:pt>
                <c:pt idx="1011">
                  <c:v>38019</c:v>
                </c:pt>
                <c:pt idx="1012">
                  <c:v>38016</c:v>
                </c:pt>
                <c:pt idx="1013">
                  <c:v>38015</c:v>
                </c:pt>
                <c:pt idx="1014">
                  <c:v>38014</c:v>
                </c:pt>
                <c:pt idx="1015">
                  <c:v>38013</c:v>
                </c:pt>
                <c:pt idx="1016">
                  <c:v>38012</c:v>
                </c:pt>
                <c:pt idx="1017">
                  <c:v>38009</c:v>
                </c:pt>
                <c:pt idx="1018">
                  <c:v>38008</c:v>
                </c:pt>
                <c:pt idx="1019">
                  <c:v>38007</c:v>
                </c:pt>
                <c:pt idx="1020">
                  <c:v>38006</c:v>
                </c:pt>
                <c:pt idx="1021">
                  <c:v>38002</c:v>
                </c:pt>
                <c:pt idx="1022">
                  <c:v>38001</c:v>
                </c:pt>
                <c:pt idx="1023">
                  <c:v>38000</c:v>
                </c:pt>
                <c:pt idx="1024">
                  <c:v>37999</c:v>
                </c:pt>
                <c:pt idx="1025">
                  <c:v>37998</c:v>
                </c:pt>
                <c:pt idx="1026">
                  <c:v>37995</c:v>
                </c:pt>
                <c:pt idx="1027">
                  <c:v>37994</c:v>
                </c:pt>
                <c:pt idx="1028">
                  <c:v>37993</c:v>
                </c:pt>
                <c:pt idx="1029">
                  <c:v>37992</c:v>
                </c:pt>
                <c:pt idx="1030">
                  <c:v>37991</c:v>
                </c:pt>
                <c:pt idx="1031">
                  <c:v>37986</c:v>
                </c:pt>
                <c:pt idx="1032">
                  <c:v>37985</c:v>
                </c:pt>
                <c:pt idx="1033">
                  <c:v>37984</c:v>
                </c:pt>
                <c:pt idx="1034">
                  <c:v>37979</c:v>
                </c:pt>
                <c:pt idx="1035">
                  <c:v>37978</c:v>
                </c:pt>
                <c:pt idx="1036">
                  <c:v>37977</c:v>
                </c:pt>
                <c:pt idx="1037">
                  <c:v>37974</c:v>
                </c:pt>
                <c:pt idx="1038">
                  <c:v>37973</c:v>
                </c:pt>
                <c:pt idx="1039">
                  <c:v>37972</c:v>
                </c:pt>
                <c:pt idx="1040">
                  <c:v>37971</c:v>
                </c:pt>
                <c:pt idx="1041">
                  <c:v>37970</c:v>
                </c:pt>
                <c:pt idx="1042">
                  <c:v>37967</c:v>
                </c:pt>
                <c:pt idx="1043">
                  <c:v>37966</c:v>
                </c:pt>
                <c:pt idx="1044">
                  <c:v>37965</c:v>
                </c:pt>
                <c:pt idx="1045">
                  <c:v>37964</c:v>
                </c:pt>
                <c:pt idx="1046">
                  <c:v>37963</c:v>
                </c:pt>
                <c:pt idx="1047">
                  <c:v>37960</c:v>
                </c:pt>
                <c:pt idx="1048">
                  <c:v>37959</c:v>
                </c:pt>
                <c:pt idx="1049">
                  <c:v>37958</c:v>
                </c:pt>
                <c:pt idx="1050">
                  <c:v>37957</c:v>
                </c:pt>
                <c:pt idx="1051">
                  <c:v>37956</c:v>
                </c:pt>
                <c:pt idx="1052">
                  <c:v>37951</c:v>
                </c:pt>
                <c:pt idx="1053">
                  <c:v>37950</c:v>
                </c:pt>
                <c:pt idx="1054">
                  <c:v>37949</c:v>
                </c:pt>
                <c:pt idx="1055">
                  <c:v>37946</c:v>
                </c:pt>
                <c:pt idx="1056">
                  <c:v>37945</c:v>
                </c:pt>
                <c:pt idx="1057">
                  <c:v>37944</c:v>
                </c:pt>
                <c:pt idx="1058">
                  <c:v>37943</c:v>
                </c:pt>
                <c:pt idx="1059">
                  <c:v>37942</c:v>
                </c:pt>
                <c:pt idx="1060">
                  <c:v>37939</c:v>
                </c:pt>
                <c:pt idx="1061">
                  <c:v>37938</c:v>
                </c:pt>
                <c:pt idx="1062">
                  <c:v>37937</c:v>
                </c:pt>
                <c:pt idx="1063">
                  <c:v>37936</c:v>
                </c:pt>
                <c:pt idx="1064">
                  <c:v>37935</c:v>
                </c:pt>
                <c:pt idx="1065">
                  <c:v>37932</c:v>
                </c:pt>
                <c:pt idx="1066">
                  <c:v>37931</c:v>
                </c:pt>
                <c:pt idx="1067">
                  <c:v>37930</c:v>
                </c:pt>
                <c:pt idx="1068">
                  <c:v>37929</c:v>
                </c:pt>
                <c:pt idx="1069">
                  <c:v>37928</c:v>
                </c:pt>
                <c:pt idx="1070">
                  <c:v>37925</c:v>
                </c:pt>
                <c:pt idx="1071">
                  <c:v>37924</c:v>
                </c:pt>
                <c:pt idx="1072">
                  <c:v>37923</c:v>
                </c:pt>
                <c:pt idx="1073">
                  <c:v>37922</c:v>
                </c:pt>
                <c:pt idx="1074">
                  <c:v>37921</c:v>
                </c:pt>
                <c:pt idx="1075">
                  <c:v>37918</c:v>
                </c:pt>
                <c:pt idx="1076">
                  <c:v>37917</c:v>
                </c:pt>
                <c:pt idx="1077">
                  <c:v>37916</c:v>
                </c:pt>
                <c:pt idx="1078">
                  <c:v>37915</c:v>
                </c:pt>
                <c:pt idx="1079">
                  <c:v>37914</c:v>
                </c:pt>
                <c:pt idx="1080">
                  <c:v>37911</c:v>
                </c:pt>
                <c:pt idx="1081">
                  <c:v>37910</c:v>
                </c:pt>
                <c:pt idx="1082">
                  <c:v>37909</c:v>
                </c:pt>
                <c:pt idx="1083">
                  <c:v>37908</c:v>
                </c:pt>
                <c:pt idx="1084">
                  <c:v>37907</c:v>
                </c:pt>
                <c:pt idx="1085">
                  <c:v>37904</c:v>
                </c:pt>
                <c:pt idx="1086">
                  <c:v>37903</c:v>
                </c:pt>
                <c:pt idx="1087">
                  <c:v>37902</c:v>
                </c:pt>
                <c:pt idx="1088">
                  <c:v>37901</c:v>
                </c:pt>
                <c:pt idx="1089">
                  <c:v>37900</c:v>
                </c:pt>
                <c:pt idx="1090">
                  <c:v>37897</c:v>
                </c:pt>
                <c:pt idx="1091">
                  <c:v>37896</c:v>
                </c:pt>
                <c:pt idx="1092">
                  <c:v>37895</c:v>
                </c:pt>
                <c:pt idx="1093">
                  <c:v>37894</c:v>
                </c:pt>
                <c:pt idx="1094">
                  <c:v>37893</c:v>
                </c:pt>
                <c:pt idx="1095">
                  <c:v>37890</c:v>
                </c:pt>
                <c:pt idx="1096">
                  <c:v>37889</c:v>
                </c:pt>
                <c:pt idx="1097">
                  <c:v>37888</c:v>
                </c:pt>
                <c:pt idx="1098">
                  <c:v>37887</c:v>
                </c:pt>
                <c:pt idx="1099">
                  <c:v>37886</c:v>
                </c:pt>
                <c:pt idx="1100">
                  <c:v>37883</c:v>
                </c:pt>
                <c:pt idx="1101">
                  <c:v>37882</c:v>
                </c:pt>
                <c:pt idx="1102">
                  <c:v>37881</c:v>
                </c:pt>
                <c:pt idx="1103">
                  <c:v>37880</c:v>
                </c:pt>
                <c:pt idx="1104">
                  <c:v>37879</c:v>
                </c:pt>
                <c:pt idx="1105">
                  <c:v>37876</c:v>
                </c:pt>
                <c:pt idx="1106">
                  <c:v>37875</c:v>
                </c:pt>
                <c:pt idx="1107">
                  <c:v>37874</c:v>
                </c:pt>
                <c:pt idx="1108">
                  <c:v>37873</c:v>
                </c:pt>
                <c:pt idx="1109">
                  <c:v>37872</c:v>
                </c:pt>
                <c:pt idx="1110">
                  <c:v>37869</c:v>
                </c:pt>
                <c:pt idx="1111">
                  <c:v>37868</c:v>
                </c:pt>
                <c:pt idx="1112">
                  <c:v>37867</c:v>
                </c:pt>
                <c:pt idx="1113">
                  <c:v>37866</c:v>
                </c:pt>
                <c:pt idx="1114">
                  <c:v>37862</c:v>
                </c:pt>
                <c:pt idx="1115">
                  <c:v>37861</c:v>
                </c:pt>
                <c:pt idx="1116">
                  <c:v>37860</c:v>
                </c:pt>
                <c:pt idx="1117">
                  <c:v>37859</c:v>
                </c:pt>
                <c:pt idx="1118">
                  <c:v>37858</c:v>
                </c:pt>
                <c:pt idx="1119">
                  <c:v>37855</c:v>
                </c:pt>
                <c:pt idx="1120">
                  <c:v>37854</c:v>
                </c:pt>
                <c:pt idx="1121">
                  <c:v>37853</c:v>
                </c:pt>
                <c:pt idx="1122">
                  <c:v>37852</c:v>
                </c:pt>
                <c:pt idx="1123">
                  <c:v>37851</c:v>
                </c:pt>
                <c:pt idx="1124">
                  <c:v>37848</c:v>
                </c:pt>
                <c:pt idx="1125">
                  <c:v>37847</c:v>
                </c:pt>
                <c:pt idx="1126">
                  <c:v>37846</c:v>
                </c:pt>
                <c:pt idx="1127">
                  <c:v>37845</c:v>
                </c:pt>
                <c:pt idx="1128">
                  <c:v>37844</c:v>
                </c:pt>
                <c:pt idx="1129">
                  <c:v>37841</c:v>
                </c:pt>
                <c:pt idx="1130">
                  <c:v>37840</c:v>
                </c:pt>
                <c:pt idx="1131">
                  <c:v>37839</c:v>
                </c:pt>
                <c:pt idx="1132">
                  <c:v>37838</c:v>
                </c:pt>
                <c:pt idx="1133">
                  <c:v>37837</c:v>
                </c:pt>
                <c:pt idx="1134">
                  <c:v>37834</c:v>
                </c:pt>
                <c:pt idx="1135">
                  <c:v>37833</c:v>
                </c:pt>
                <c:pt idx="1136">
                  <c:v>37832</c:v>
                </c:pt>
                <c:pt idx="1137">
                  <c:v>37831</c:v>
                </c:pt>
                <c:pt idx="1138">
                  <c:v>37830</c:v>
                </c:pt>
                <c:pt idx="1139">
                  <c:v>37827</c:v>
                </c:pt>
                <c:pt idx="1140">
                  <c:v>37826</c:v>
                </c:pt>
                <c:pt idx="1141">
                  <c:v>37825</c:v>
                </c:pt>
                <c:pt idx="1142">
                  <c:v>37824</c:v>
                </c:pt>
                <c:pt idx="1143">
                  <c:v>37823</c:v>
                </c:pt>
                <c:pt idx="1144">
                  <c:v>37820</c:v>
                </c:pt>
                <c:pt idx="1145">
                  <c:v>37819</c:v>
                </c:pt>
                <c:pt idx="1146">
                  <c:v>37818</c:v>
                </c:pt>
                <c:pt idx="1147">
                  <c:v>37817</c:v>
                </c:pt>
                <c:pt idx="1148">
                  <c:v>37816</c:v>
                </c:pt>
                <c:pt idx="1149">
                  <c:v>37813</c:v>
                </c:pt>
                <c:pt idx="1150">
                  <c:v>37812</c:v>
                </c:pt>
                <c:pt idx="1151">
                  <c:v>37811</c:v>
                </c:pt>
                <c:pt idx="1152">
                  <c:v>37810</c:v>
                </c:pt>
                <c:pt idx="1153">
                  <c:v>37809</c:v>
                </c:pt>
                <c:pt idx="1154">
                  <c:v>37805</c:v>
                </c:pt>
                <c:pt idx="1155">
                  <c:v>37804</c:v>
                </c:pt>
                <c:pt idx="1156">
                  <c:v>37803</c:v>
                </c:pt>
                <c:pt idx="1157">
                  <c:v>37802</c:v>
                </c:pt>
                <c:pt idx="1158">
                  <c:v>37799</c:v>
                </c:pt>
                <c:pt idx="1159">
                  <c:v>37798</c:v>
                </c:pt>
                <c:pt idx="1160">
                  <c:v>37797</c:v>
                </c:pt>
                <c:pt idx="1161">
                  <c:v>37796</c:v>
                </c:pt>
                <c:pt idx="1162">
                  <c:v>37795</c:v>
                </c:pt>
                <c:pt idx="1163">
                  <c:v>37792</c:v>
                </c:pt>
                <c:pt idx="1164">
                  <c:v>37791</c:v>
                </c:pt>
                <c:pt idx="1165">
                  <c:v>37790</c:v>
                </c:pt>
                <c:pt idx="1166">
                  <c:v>37789</c:v>
                </c:pt>
                <c:pt idx="1167">
                  <c:v>37788</c:v>
                </c:pt>
                <c:pt idx="1168">
                  <c:v>37785</c:v>
                </c:pt>
                <c:pt idx="1169">
                  <c:v>37784</c:v>
                </c:pt>
                <c:pt idx="1170">
                  <c:v>37783</c:v>
                </c:pt>
                <c:pt idx="1171">
                  <c:v>37782</c:v>
                </c:pt>
                <c:pt idx="1172">
                  <c:v>37781</c:v>
                </c:pt>
                <c:pt idx="1173">
                  <c:v>37778</c:v>
                </c:pt>
                <c:pt idx="1174">
                  <c:v>37777</c:v>
                </c:pt>
                <c:pt idx="1175">
                  <c:v>37776</c:v>
                </c:pt>
                <c:pt idx="1176">
                  <c:v>37775</c:v>
                </c:pt>
                <c:pt idx="1177">
                  <c:v>37774</c:v>
                </c:pt>
                <c:pt idx="1178">
                  <c:v>37771</c:v>
                </c:pt>
                <c:pt idx="1179">
                  <c:v>37770</c:v>
                </c:pt>
                <c:pt idx="1180">
                  <c:v>37769</c:v>
                </c:pt>
                <c:pt idx="1181">
                  <c:v>37768</c:v>
                </c:pt>
                <c:pt idx="1182">
                  <c:v>37764</c:v>
                </c:pt>
                <c:pt idx="1183">
                  <c:v>37763</c:v>
                </c:pt>
                <c:pt idx="1184">
                  <c:v>37762</c:v>
                </c:pt>
                <c:pt idx="1185">
                  <c:v>37761</c:v>
                </c:pt>
                <c:pt idx="1186">
                  <c:v>37760</c:v>
                </c:pt>
                <c:pt idx="1187">
                  <c:v>37757</c:v>
                </c:pt>
                <c:pt idx="1188">
                  <c:v>37756</c:v>
                </c:pt>
                <c:pt idx="1189">
                  <c:v>37755</c:v>
                </c:pt>
                <c:pt idx="1190">
                  <c:v>37754</c:v>
                </c:pt>
                <c:pt idx="1191">
                  <c:v>37753</c:v>
                </c:pt>
                <c:pt idx="1192">
                  <c:v>37750</c:v>
                </c:pt>
                <c:pt idx="1193">
                  <c:v>37749</c:v>
                </c:pt>
                <c:pt idx="1194">
                  <c:v>37748</c:v>
                </c:pt>
                <c:pt idx="1195">
                  <c:v>37747</c:v>
                </c:pt>
                <c:pt idx="1196">
                  <c:v>37746</c:v>
                </c:pt>
                <c:pt idx="1197">
                  <c:v>37743</c:v>
                </c:pt>
                <c:pt idx="1198">
                  <c:v>37742</c:v>
                </c:pt>
                <c:pt idx="1199">
                  <c:v>37741</c:v>
                </c:pt>
                <c:pt idx="1200">
                  <c:v>37740</c:v>
                </c:pt>
                <c:pt idx="1201">
                  <c:v>37739</c:v>
                </c:pt>
                <c:pt idx="1202">
                  <c:v>37736</c:v>
                </c:pt>
                <c:pt idx="1203">
                  <c:v>37735</c:v>
                </c:pt>
                <c:pt idx="1204">
                  <c:v>37734</c:v>
                </c:pt>
                <c:pt idx="1205">
                  <c:v>37733</c:v>
                </c:pt>
                <c:pt idx="1206">
                  <c:v>37732</c:v>
                </c:pt>
                <c:pt idx="1207">
                  <c:v>37728</c:v>
                </c:pt>
                <c:pt idx="1208">
                  <c:v>37726</c:v>
                </c:pt>
                <c:pt idx="1209">
                  <c:v>37725</c:v>
                </c:pt>
                <c:pt idx="1210">
                  <c:v>37722</c:v>
                </c:pt>
                <c:pt idx="1211">
                  <c:v>37721</c:v>
                </c:pt>
                <c:pt idx="1212">
                  <c:v>37720</c:v>
                </c:pt>
                <c:pt idx="1213">
                  <c:v>37719</c:v>
                </c:pt>
                <c:pt idx="1214">
                  <c:v>37718</c:v>
                </c:pt>
                <c:pt idx="1215">
                  <c:v>37715</c:v>
                </c:pt>
                <c:pt idx="1216">
                  <c:v>37714</c:v>
                </c:pt>
                <c:pt idx="1217">
                  <c:v>37713</c:v>
                </c:pt>
                <c:pt idx="1218">
                  <c:v>37712</c:v>
                </c:pt>
                <c:pt idx="1219">
                  <c:v>37711</c:v>
                </c:pt>
                <c:pt idx="1220">
                  <c:v>37708</c:v>
                </c:pt>
                <c:pt idx="1221">
                  <c:v>37707</c:v>
                </c:pt>
                <c:pt idx="1222">
                  <c:v>37706</c:v>
                </c:pt>
                <c:pt idx="1223">
                  <c:v>37705</c:v>
                </c:pt>
                <c:pt idx="1224">
                  <c:v>37704</c:v>
                </c:pt>
                <c:pt idx="1225">
                  <c:v>37701</c:v>
                </c:pt>
                <c:pt idx="1226">
                  <c:v>37700</c:v>
                </c:pt>
                <c:pt idx="1227">
                  <c:v>37699</c:v>
                </c:pt>
                <c:pt idx="1228">
                  <c:v>37698</c:v>
                </c:pt>
                <c:pt idx="1229">
                  <c:v>37697</c:v>
                </c:pt>
                <c:pt idx="1230">
                  <c:v>37694</c:v>
                </c:pt>
                <c:pt idx="1231">
                  <c:v>37693</c:v>
                </c:pt>
                <c:pt idx="1232">
                  <c:v>37692</c:v>
                </c:pt>
                <c:pt idx="1233">
                  <c:v>37691</c:v>
                </c:pt>
                <c:pt idx="1234">
                  <c:v>37690</c:v>
                </c:pt>
                <c:pt idx="1235">
                  <c:v>37687</c:v>
                </c:pt>
                <c:pt idx="1236">
                  <c:v>37686</c:v>
                </c:pt>
                <c:pt idx="1237">
                  <c:v>37685</c:v>
                </c:pt>
                <c:pt idx="1238">
                  <c:v>37684</c:v>
                </c:pt>
                <c:pt idx="1239">
                  <c:v>37683</c:v>
                </c:pt>
                <c:pt idx="1240">
                  <c:v>37680</c:v>
                </c:pt>
                <c:pt idx="1241">
                  <c:v>37679</c:v>
                </c:pt>
                <c:pt idx="1242">
                  <c:v>37678</c:v>
                </c:pt>
                <c:pt idx="1243">
                  <c:v>37677</c:v>
                </c:pt>
                <c:pt idx="1244">
                  <c:v>37676</c:v>
                </c:pt>
                <c:pt idx="1245">
                  <c:v>37673</c:v>
                </c:pt>
                <c:pt idx="1246">
                  <c:v>37672</c:v>
                </c:pt>
                <c:pt idx="1247">
                  <c:v>37671</c:v>
                </c:pt>
                <c:pt idx="1248">
                  <c:v>37670</c:v>
                </c:pt>
                <c:pt idx="1249">
                  <c:v>37666</c:v>
                </c:pt>
                <c:pt idx="1250">
                  <c:v>37665</c:v>
                </c:pt>
                <c:pt idx="1251">
                  <c:v>37664</c:v>
                </c:pt>
                <c:pt idx="1252">
                  <c:v>37663</c:v>
                </c:pt>
                <c:pt idx="1253">
                  <c:v>37662</c:v>
                </c:pt>
                <c:pt idx="1254">
                  <c:v>37659</c:v>
                </c:pt>
                <c:pt idx="1255">
                  <c:v>37658</c:v>
                </c:pt>
                <c:pt idx="1256">
                  <c:v>37657</c:v>
                </c:pt>
                <c:pt idx="1257">
                  <c:v>37656</c:v>
                </c:pt>
                <c:pt idx="1258">
                  <c:v>37655</c:v>
                </c:pt>
                <c:pt idx="1259">
                  <c:v>37652</c:v>
                </c:pt>
                <c:pt idx="1260">
                  <c:v>37651</c:v>
                </c:pt>
                <c:pt idx="1261">
                  <c:v>37650</c:v>
                </c:pt>
                <c:pt idx="1262">
                  <c:v>37649</c:v>
                </c:pt>
                <c:pt idx="1263">
                  <c:v>37648</c:v>
                </c:pt>
                <c:pt idx="1264">
                  <c:v>37645</c:v>
                </c:pt>
                <c:pt idx="1265">
                  <c:v>37644</c:v>
                </c:pt>
                <c:pt idx="1266">
                  <c:v>37643</c:v>
                </c:pt>
                <c:pt idx="1267">
                  <c:v>37642</c:v>
                </c:pt>
                <c:pt idx="1268">
                  <c:v>37638</c:v>
                </c:pt>
                <c:pt idx="1269">
                  <c:v>37637</c:v>
                </c:pt>
                <c:pt idx="1270">
                  <c:v>37636</c:v>
                </c:pt>
                <c:pt idx="1271">
                  <c:v>37635</c:v>
                </c:pt>
                <c:pt idx="1272">
                  <c:v>37634</c:v>
                </c:pt>
                <c:pt idx="1273">
                  <c:v>37631</c:v>
                </c:pt>
                <c:pt idx="1274">
                  <c:v>37630</c:v>
                </c:pt>
                <c:pt idx="1275">
                  <c:v>37629</c:v>
                </c:pt>
                <c:pt idx="1276">
                  <c:v>37628</c:v>
                </c:pt>
                <c:pt idx="1277">
                  <c:v>37627</c:v>
                </c:pt>
                <c:pt idx="1278">
                  <c:v>37624</c:v>
                </c:pt>
                <c:pt idx="1279">
                  <c:v>37623</c:v>
                </c:pt>
                <c:pt idx="1280">
                  <c:v>37621</c:v>
                </c:pt>
                <c:pt idx="1281">
                  <c:v>37620</c:v>
                </c:pt>
                <c:pt idx="1282">
                  <c:v>37617</c:v>
                </c:pt>
                <c:pt idx="1283">
                  <c:v>37616</c:v>
                </c:pt>
                <c:pt idx="1284">
                  <c:v>37614</c:v>
                </c:pt>
                <c:pt idx="1285">
                  <c:v>37613</c:v>
                </c:pt>
                <c:pt idx="1286">
                  <c:v>37610</c:v>
                </c:pt>
                <c:pt idx="1287">
                  <c:v>37609</c:v>
                </c:pt>
                <c:pt idx="1288">
                  <c:v>37608</c:v>
                </c:pt>
                <c:pt idx="1289">
                  <c:v>37607</c:v>
                </c:pt>
                <c:pt idx="1290">
                  <c:v>37606</c:v>
                </c:pt>
                <c:pt idx="1291">
                  <c:v>37603</c:v>
                </c:pt>
                <c:pt idx="1292">
                  <c:v>37602</c:v>
                </c:pt>
                <c:pt idx="1293">
                  <c:v>37601</c:v>
                </c:pt>
                <c:pt idx="1294">
                  <c:v>37600</c:v>
                </c:pt>
                <c:pt idx="1295">
                  <c:v>37599</c:v>
                </c:pt>
                <c:pt idx="1296">
                  <c:v>37596</c:v>
                </c:pt>
                <c:pt idx="1297">
                  <c:v>37595</c:v>
                </c:pt>
                <c:pt idx="1298">
                  <c:v>37594</c:v>
                </c:pt>
                <c:pt idx="1299">
                  <c:v>37593</c:v>
                </c:pt>
                <c:pt idx="1300">
                  <c:v>37592</c:v>
                </c:pt>
                <c:pt idx="1301">
                  <c:v>37587</c:v>
                </c:pt>
                <c:pt idx="1302">
                  <c:v>37586</c:v>
                </c:pt>
                <c:pt idx="1303">
                  <c:v>37585</c:v>
                </c:pt>
                <c:pt idx="1304">
                  <c:v>37582</c:v>
                </c:pt>
                <c:pt idx="1305">
                  <c:v>37581</c:v>
                </c:pt>
                <c:pt idx="1306">
                  <c:v>37580</c:v>
                </c:pt>
                <c:pt idx="1307">
                  <c:v>37579</c:v>
                </c:pt>
                <c:pt idx="1308">
                  <c:v>37578</c:v>
                </c:pt>
                <c:pt idx="1309">
                  <c:v>37575</c:v>
                </c:pt>
                <c:pt idx="1310">
                  <c:v>37574</c:v>
                </c:pt>
                <c:pt idx="1311">
                  <c:v>37573</c:v>
                </c:pt>
                <c:pt idx="1312">
                  <c:v>37572</c:v>
                </c:pt>
                <c:pt idx="1313">
                  <c:v>37571</c:v>
                </c:pt>
                <c:pt idx="1314">
                  <c:v>37568</c:v>
                </c:pt>
                <c:pt idx="1315">
                  <c:v>37567</c:v>
                </c:pt>
                <c:pt idx="1316">
                  <c:v>37566</c:v>
                </c:pt>
                <c:pt idx="1317">
                  <c:v>37565</c:v>
                </c:pt>
                <c:pt idx="1318">
                  <c:v>37564</c:v>
                </c:pt>
                <c:pt idx="1319">
                  <c:v>37561</c:v>
                </c:pt>
                <c:pt idx="1320">
                  <c:v>37560</c:v>
                </c:pt>
                <c:pt idx="1321">
                  <c:v>37559</c:v>
                </c:pt>
                <c:pt idx="1322">
                  <c:v>37558</c:v>
                </c:pt>
                <c:pt idx="1323">
                  <c:v>37557</c:v>
                </c:pt>
                <c:pt idx="1324">
                  <c:v>37554</c:v>
                </c:pt>
                <c:pt idx="1325">
                  <c:v>37553</c:v>
                </c:pt>
                <c:pt idx="1326">
                  <c:v>37552</c:v>
                </c:pt>
                <c:pt idx="1327">
                  <c:v>37551</c:v>
                </c:pt>
                <c:pt idx="1328">
                  <c:v>37550</c:v>
                </c:pt>
                <c:pt idx="1329">
                  <c:v>37547</c:v>
                </c:pt>
                <c:pt idx="1330">
                  <c:v>37546</c:v>
                </c:pt>
                <c:pt idx="1331">
                  <c:v>37545</c:v>
                </c:pt>
                <c:pt idx="1332">
                  <c:v>37544</c:v>
                </c:pt>
                <c:pt idx="1333">
                  <c:v>37543</c:v>
                </c:pt>
                <c:pt idx="1334">
                  <c:v>37540</c:v>
                </c:pt>
                <c:pt idx="1335">
                  <c:v>37539</c:v>
                </c:pt>
                <c:pt idx="1336">
                  <c:v>37538</c:v>
                </c:pt>
                <c:pt idx="1337">
                  <c:v>37537</c:v>
                </c:pt>
                <c:pt idx="1338">
                  <c:v>37536</c:v>
                </c:pt>
                <c:pt idx="1339">
                  <c:v>37533</c:v>
                </c:pt>
                <c:pt idx="1340">
                  <c:v>37532</c:v>
                </c:pt>
                <c:pt idx="1341">
                  <c:v>37531</c:v>
                </c:pt>
                <c:pt idx="1342">
                  <c:v>37530</c:v>
                </c:pt>
                <c:pt idx="1343">
                  <c:v>37529</c:v>
                </c:pt>
                <c:pt idx="1344">
                  <c:v>37526</c:v>
                </c:pt>
                <c:pt idx="1345">
                  <c:v>37525</c:v>
                </c:pt>
                <c:pt idx="1346">
                  <c:v>37524</c:v>
                </c:pt>
                <c:pt idx="1347">
                  <c:v>37523</c:v>
                </c:pt>
                <c:pt idx="1348">
                  <c:v>37522</c:v>
                </c:pt>
                <c:pt idx="1349">
                  <c:v>37519</c:v>
                </c:pt>
                <c:pt idx="1350">
                  <c:v>37518</c:v>
                </c:pt>
                <c:pt idx="1351">
                  <c:v>37517</c:v>
                </c:pt>
                <c:pt idx="1352">
                  <c:v>37516</c:v>
                </c:pt>
                <c:pt idx="1353">
                  <c:v>37515</c:v>
                </c:pt>
                <c:pt idx="1354">
                  <c:v>37512</c:v>
                </c:pt>
                <c:pt idx="1355">
                  <c:v>37511</c:v>
                </c:pt>
                <c:pt idx="1356">
                  <c:v>37510</c:v>
                </c:pt>
                <c:pt idx="1357">
                  <c:v>37509</c:v>
                </c:pt>
                <c:pt idx="1358">
                  <c:v>37508</c:v>
                </c:pt>
                <c:pt idx="1359">
                  <c:v>37505</c:v>
                </c:pt>
                <c:pt idx="1360">
                  <c:v>37504</c:v>
                </c:pt>
                <c:pt idx="1361">
                  <c:v>37503</c:v>
                </c:pt>
              </c:numCache>
            </c:numRef>
          </c:xVal>
          <c:yVal>
            <c:numRef>
              <c:f>Data!$G$3:$G$1364</c:f>
              <c:numCache>
                <c:formatCode>General</c:formatCode>
                <c:ptCount val="1362"/>
                <c:pt idx="0">
                  <c:v>31.08766233766233</c:v>
                </c:pt>
                <c:pt idx="1">
                  <c:v>30.925324675324671</c:v>
                </c:pt>
                <c:pt idx="2">
                  <c:v>31.08766233766233</c:v>
                </c:pt>
                <c:pt idx="3">
                  <c:v>31.574675324675329</c:v>
                </c:pt>
                <c:pt idx="4">
                  <c:v>32.061688311688307</c:v>
                </c:pt>
                <c:pt idx="5">
                  <c:v>31.25</c:v>
                </c:pt>
                <c:pt idx="6">
                  <c:v>30.844155844155839</c:v>
                </c:pt>
                <c:pt idx="7">
                  <c:v>30.600649350649341</c:v>
                </c:pt>
                <c:pt idx="8">
                  <c:v>30.467532467532461</c:v>
                </c:pt>
                <c:pt idx="9">
                  <c:v>30.11363636363636</c:v>
                </c:pt>
                <c:pt idx="10">
                  <c:v>29.38311688311688</c:v>
                </c:pt>
                <c:pt idx="11">
                  <c:v>29.058441558441551</c:v>
                </c:pt>
                <c:pt idx="12">
                  <c:v>29.870129870129858</c:v>
                </c:pt>
                <c:pt idx="13">
                  <c:v>31.08766233766233</c:v>
                </c:pt>
                <c:pt idx="14">
                  <c:v>32.711038961038959</c:v>
                </c:pt>
                <c:pt idx="15">
                  <c:v>33.441558441558442</c:v>
                </c:pt>
                <c:pt idx="16">
                  <c:v>34.415584415584398</c:v>
                </c:pt>
                <c:pt idx="17">
                  <c:v>35.146103896103902</c:v>
                </c:pt>
                <c:pt idx="18">
                  <c:v>35.146103896103902</c:v>
                </c:pt>
                <c:pt idx="19">
                  <c:v>35.064935064935071</c:v>
                </c:pt>
                <c:pt idx="20">
                  <c:v>35.308441558441537</c:v>
                </c:pt>
                <c:pt idx="21">
                  <c:v>34.902597402597387</c:v>
                </c:pt>
                <c:pt idx="22">
                  <c:v>34.740259740259738</c:v>
                </c:pt>
                <c:pt idx="23">
                  <c:v>35.551948051948038</c:v>
                </c:pt>
                <c:pt idx="24">
                  <c:v>36.12012987012988</c:v>
                </c:pt>
                <c:pt idx="25">
                  <c:v>35.876623376623371</c:v>
                </c:pt>
                <c:pt idx="26">
                  <c:v>36.038961038961041</c:v>
                </c:pt>
                <c:pt idx="27">
                  <c:v>36.850649350649327</c:v>
                </c:pt>
                <c:pt idx="28">
                  <c:v>37.256493506493499</c:v>
                </c:pt>
                <c:pt idx="29">
                  <c:v>36.76948051948051</c:v>
                </c:pt>
                <c:pt idx="30">
                  <c:v>36.931818181818173</c:v>
                </c:pt>
                <c:pt idx="31">
                  <c:v>37.581168831168831</c:v>
                </c:pt>
                <c:pt idx="32">
                  <c:v>37.418831168831161</c:v>
                </c:pt>
                <c:pt idx="33">
                  <c:v>37.012987012986997</c:v>
                </c:pt>
                <c:pt idx="34">
                  <c:v>37.256493506493499</c:v>
                </c:pt>
                <c:pt idx="35">
                  <c:v>37.418831168831161</c:v>
                </c:pt>
                <c:pt idx="36">
                  <c:v>37.256493506493499</c:v>
                </c:pt>
                <c:pt idx="37">
                  <c:v>37.094155844155857</c:v>
                </c:pt>
                <c:pt idx="38">
                  <c:v>37.012987012986997</c:v>
                </c:pt>
                <c:pt idx="39">
                  <c:v>35.389610389610382</c:v>
                </c:pt>
                <c:pt idx="40">
                  <c:v>35.389610389610382</c:v>
                </c:pt>
                <c:pt idx="41">
                  <c:v>35.146103896103902</c:v>
                </c:pt>
                <c:pt idx="42">
                  <c:v>35.064935064935071</c:v>
                </c:pt>
                <c:pt idx="43">
                  <c:v>34.902597402597387</c:v>
                </c:pt>
                <c:pt idx="44">
                  <c:v>34.172077922077918</c:v>
                </c:pt>
                <c:pt idx="45">
                  <c:v>34.172077922077918</c:v>
                </c:pt>
                <c:pt idx="46">
                  <c:v>34.172077922077918</c:v>
                </c:pt>
                <c:pt idx="47">
                  <c:v>33.603896103896098</c:v>
                </c:pt>
                <c:pt idx="48">
                  <c:v>33.441558441558442</c:v>
                </c:pt>
                <c:pt idx="49">
                  <c:v>33.522727272727273</c:v>
                </c:pt>
                <c:pt idx="50">
                  <c:v>33.603896103896098</c:v>
                </c:pt>
                <c:pt idx="51">
                  <c:v>33.685064935064943</c:v>
                </c:pt>
                <c:pt idx="52">
                  <c:v>34.172077922077918</c:v>
                </c:pt>
                <c:pt idx="53">
                  <c:v>33.766233766233768</c:v>
                </c:pt>
                <c:pt idx="54">
                  <c:v>34.009740259740248</c:v>
                </c:pt>
                <c:pt idx="55">
                  <c:v>34.090909090909101</c:v>
                </c:pt>
                <c:pt idx="56">
                  <c:v>34.577922077922082</c:v>
                </c:pt>
                <c:pt idx="57">
                  <c:v>34.415584415584398</c:v>
                </c:pt>
                <c:pt idx="58">
                  <c:v>34.577922077922082</c:v>
                </c:pt>
                <c:pt idx="59">
                  <c:v>34.902597402597387</c:v>
                </c:pt>
                <c:pt idx="60">
                  <c:v>34.577922077922082</c:v>
                </c:pt>
                <c:pt idx="61">
                  <c:v>34.415584415584398</c:v>
                </c:pt>
                <c:pt idx="62">
                  <c:v>34.090909090909101</c:v>
                </c:pt>
                <c:pt idx="63">
                  <c:v>34.214285714285722</c:v>
                </c:pt>
                <c:pt idx="64">
                  <c:v>33.766233766233768</c:v>
                </c:pt>
                <c:pt idx="65">
                  <c:v>34.253246753246742</c:v>
                </c:pt>
                <c:pt idx="66">
                  <c:v>34.172077922077918</c:v>
                </c:pt>
                <c:pt idx="67">
                  <c:v>34.577922077922082</c:v>
                </c:pt>
                <c:pt idx="68">
                  <c:v>34.902597402597387</c:v>
                </c:pt>
                <c:pt idx="69">
                  <c:v>35.064935064935071</c:v>
                </c:pt>
                <c:pt idx="70">
                  <c:v>34.902597402597387</c:v>
                </c:pt>
                <c:pt idx="71">
                  <c:v>34.983766233766218</c:v>
                </c:pt>
                <c:pt idx="72">
                  <c:v>34.659090909090907</c:v>
                </c:pt>
                <c:pt idx="73">
                  <c:v>34.496753246753251</c:v>
                </c:pt>
                <c:pt idx="74">
                  <c:v>33.441558441558442</c:v>
                </c:pt>
                <c:pt idx="75">
                  <c:v>32.711038961038959</c:v>
                </c:pt>
                <c:pt idx="76">
                  <c:v>32.954545454545439</c:v>
                </c:pt>
                <c:pt idx="77">
                  <c:v>33.360389610389603</c:v>
                </c:pt>
                <c:pt idx="78">
                  <c:v>33.441558441558442</c:v>
                </c:pt>
                <c:pt idx="79">
                  <c:v>32.954545454545439</c:v>
                </c:pt>
                <c:pt idx="80">
                  <c:v>32.467532467532457</c:v>
                </c:pt>
                <c:pt idx="81">
                  <c:v>32.548701298701303</c:v>
                </c:pt>
                <c:pt idx="82">
                  <c:v>33.116883116883109</c:v>
                </c:pt>
                <c:pt idx="83">
                  <c:v>34.090909090909101</c:v>
                </c:pt>
                <c:pt idx="84">
                  <c:v>34.334415584415567</c:v>
                </c:pt>
                <c:pt idx="85">
                  <c:v>34.577922077922082</c:v>
                </c:pt>
                <c:pt idx="86">
                  <c:v>34.659090909090907</c:v>
                </c:pt>
                <c:pt idx="87">
                  <c:v>33.928571428571431</c:v>
                </c:pt>
                <c:pt idx="88">
                  <c:v>32.548701298701303</c:v>
                </c:pt>
                <c:pt idx="89">
                  <c:v>32.305194805194802</c:v>
                </c:pt>
                <c:pt idx="90">
                  <c:v>31.655844155844161</c:v>
                </c:pt>
                <c:pt idx="91">
                  <c:v>31.25</c:v>
                </c:pt>
                <c:pt idx="92">
                  <c:v>31.006493506493509</c:v>
                </c:pt>
                <c:pt idx="93">
                  <c:v>31.08766233766233</c:v>
                </c:pt>
                <c:pt idx="94">
                  <c:v>30.194805194805198</c:v>
                </c:pt>
                <c:pt idx="95">
                  <c:v>29.78896103896103</c:v>
                </c:pt>
                <c:pt idx="96">
                  <c:v>29.464285714285719</c:v>
                </c:pt>
                <c:pt idx="97">
                  <c:v>29.870129870129858</c:v>
                </c:pt>
                <c:pt idx="98">
                  <c:v>30.194805194805198</c:v>
                </c:pt>
                <c:pt idx="99">
                  <c:v>30.032467532467528</c:v>
                </c:pt>
                <c:pt idx="100">
                  <c:v>29.870129870129858</c:v>
                </c:pt>
                <c:pt idx="101">
                  <c:v>29.870129870129858</c:v>
                </c:pt>
                <c:pt idx="102">
                  <c:v>30.194805194805198</c:v>
                </c:pt>
                <c:pt idx="103">
                  <c:v>30.27597402597403</c:v>
                </c:pt>
                <c:pt idx="104">
                  <c:v>29.870129870129858</c:v>
                </c:pt>
                <c:pt idx="105">
                  <c:v>29.38311688311688</c:v>
                </c:pt>
                <c:pt idx="106">
                  <c:v>29.13961038961039</c:v>
                </c:pt>
                <c:pt idx="107">
                  <c:v>28.97727272727273</c:v>
                </c:pt>
                <c:pt idx="108">
                  <c:v>28.733766233766229</c:v>
                </c:pt>
                <c:pt idx="109">
                  <c:v>28.490259740259731</c:v>
                </c:pt>
                <c:pt idx="110">
                  <c:v>28.571428571428569</c:v>
                </c:pt>
                <c:pt idx="111">
                  <c:v>28.24675324675324</c:v>
                </c:pt>
                <c:pt idx="112">
                  <c:v>27.597402597402599</c:v>
                </c:pt>
                <c:pt idx="113">
                  <c:v>27.29545454545454</c:v>
                </c:pt>
                <c:pt idx="114">
                  <c:v>27.435064935064929</c:v>
                </c:pt>
                <c:pt idx="115">
                  <c:v>27.285714285714281</c:v>
                </c:pt>
                <c:pt idx="116">
                  <c:v>27.269480519480521</c:v>
                </c:pt>
                <c:pt idx="117">
                  <c:v>27.272727272727259</c:v>
                </c:pt>
                <c:pt idx="118">
                  <c:v>27.272727272727259</c:v>
                </c:pt>
                <c:pt idx="119">
                  <c:v>27.353896103896108</c:v>
                </c:pt>
                <c:pt idx="120">
                  <c:v>26.94805194805194</c:v>
                </c:pt>
                <c:pt idx="121">
                  <c:v>26.623376623376629</c:v>
                </c:pt>
                <c:pt idx="122">
                  <c:v>26.379870129870131</c:v>
                </c:pt>
                <c:pt idx="123">
                  <c:v>25.811688311688311</c:v>
                </c:pt>
                <c:pt idx="124">
                  <c:v>25.081168831168821</c:v>
                </c:pt>
                <c:pt idx="125">
                  <c:v>24.918831168831169</c:v>
                </c:pt>
                <c:pt idx="126">
                  <c:v>24.918831168831169</c:v>
                </c:pt>
                <c:pt idx="127">
                  <c:v>25.568181818181809</c:v>
                </c:pt>
                <c:pt idx="128">
                  <c:v>25.324675324675329</c:v>
                </c:pt>
                <c:pt idx="129">
                  <c:v>25.892857142857149</c:v>
                </c:pt>
                <c:pt idx="130">
                  <c:v>25.568181818181809</c:v>
                </c:pt>
                <c:pt idx="131">
                  <c:v>25.40584415584415</c:v>
                </c:pt>
                <c:pt idx="132">
                  <c:v>24.83766233766233</c:v>
                </c:pt>
                <c:pt idx="133">
                  <c:v>25.568181818181809</c:v>
                </c:pt>
                <c:pt idx="134">
                  <c:v>25.97402597402597</c:v>
                </c:pt>
                <c:pt idx="135">
                  <c:v>25.97402597402597</c:v>
                </c:pt>
                <c:pt idx="136">
                  <c:v>25.97402597402597</c:v>
                </c:pt>
                <c:pt idx="137">
                  <c:v>26.623376623376629</c:v>
                </c:pt>
                <c:pt idx="138">
                  <c:v>26.54220779220779</c:v>
                </c:pt>
                <c:pt idx="139">
                  <c:v>26.298701298701289</c:v>
                </c:pt>
                <c:pt idx="140">
                  <c:v>25.94805194805194</c:v>
                </c:pt>
                <c:pt idx="141">
                  <c:v>25.730519480519479</c:v>
                </c:pt>
                <c:pt idx="142">
                  <c:v>25.243506493506491</c:v>
                </c:pt>
                <c:pt idx="143">
                  <c:v>24.918831168831169</c:v>
                </c:pt>
                <c:pt idx="144">
                  <c:v>24.83766233766233</c:v>
                </c:pt>
                <c:pt idx="145">
                  <c:v>24.594155844155839</c:v>
                </c:pt>
                <c:pt idx="146">
                  <c:v>24.756493506493509</c:v>
                </c:pt>
                <c:pt idx="147">
                  <c:v>25.081168831168821</c:v>
                </c:pt>
                <c:pt idx="148">
                  <c:v>25.162337662337659</c:v>
                </c:pt>
                <c:pt idx="149">
                  <c:v>25.162337662337659</c:v>
                </c:pt>
                <c:pt idx="150">
                  <c:v>24.83766233766233</c:v>
                </c:pt>
                <c:pt idx="151">
                  <c:v>24.43181818181818</c:v>
                </c:pt>
                <c:pt idx="152">
                  <c:v>24.94805194805194</c:v>
                </c:pt>
                <c:pt idx="153">
                  <c:v>24.808441558441551</c:v>
                </c:pt>
                <c:pt idx="154">
                  <c:v>24.675324675324671</c:v>
                </c:pt>
                <c:pt idx="155">
                  <c:v>24.675324675324671</c:v>
                </c:pt>
                <c:pt idx="156">
                  <c:v>24.269480519480521</c:v>
                </c:pt>
                <c:pt idx="157">
                  <c:v>24.149350649350652</c:v>
                </c:pt>
                <c:pt idx="158">
                  <c:v>24.107142857142851</c:v>
                </c:pt>
                <c:pt idx="159">
                  <c:v>23.987012987012982</c:v>
                </c:pt>
                <c:pt idx="160">
                  <c:v>24.02597402597403</c:v>
                </c:pt>
                <c:pt idx="161">
                  <c:v>23.86363636363636</c:v>
                </c:pt>
                <c:pt idx="162">
                  <c:v>23.944805194805191</c:v>
                </c:pt>
                <c:pt idx="163">
                  <c:v>24.168831168831169</c:v>
                </c:pt>
                <c:pt idx="164">
                  <c:v>24.188311688311689</c:v>
                </c:pt>
                <c:pt idx="165">
                  <c:v>24.28896103896103</c:v>
                </c:pt>
                <c:pt idx="166">
                  <c:v>24.172077922077921</c:v>
                </c:pt>
                <c:pt idx="167">
                  <c:v>24.412337662337659</c:v>
                </c:pt>
                <c:pt idx="168">
                  <c:v>24.168831168831169</c:v>
                </c:pt>
                <c:pt idx="169">
                  <c:v>24.269480519480521</c:v>
                </c:pt>
                <c:pt idx="170">
                  <c:v>24.350649350649341</c:v>
                </c:pt>
                <c:pt idx="171">
                  <c:v>23.925324675324671</c:v>
                </c:pt>
                <c:pt idx="172">
                  <c:v>23.7012987012987</c:v>
                </c:pt>
                <c:pt idx="173">
                  <c:v>22.957792207792199</c:v>
                </c:pt>
                <c:pt idx="174">
                  <c:v>22.957792207792199</c:v>
                </c:pt>
                <c:pt idx="175">
                  <c:v>23.418831168831169</c:v>
                </c:pt>
                <c:pt idx="176">
                  <c:v>23.33766233766233</c:v>
                </c:pt>
                <c:pt idx="177">
                  <c:v>23.88311688311688</c:v>
                </c:pt>
                <c:pt idx="178">
                  <c:v>24.006493506493509</c:v>
                </c:pt>
                <c:pt idx="179">
                  <c:v>24.149350649350652</c:v>
                </c:pt>
                <c:pt idx="180">
                  <c:v>24.47402597402597</c:v>
                </c:pt>
                <c:pt idx="181">
                  <c:v>24.311688311688311</c:v>
                </c:pt>
                <c:pt idx="182">
                  <c:v>24.392857142857149</c:v>
                </c:pt>
                <c:pt idx="183">
                  <c:v>24.350649350649341</c:v>
                </c:pt>
                <c:pt idx="184">
                  <c:v>24.269480519480521</c:v>
                </c:pt>
                <c:pt idx="185">
                  <c:v>24.4512987012987</c:v>
                </c:pt>
                <c:pt idx="186">
                  <c:v>24.311688311688311</c:v>
                </c:pt>
                <c:pt idx="187">
                  <c:v>24.4512987012987</c:v>
                </c:pt>
                <c:pt idx="188">
                  <c:v>24.480519480519479</c:v>
                </c:pt>
                <c:pt idx="189">
                  <c:v>24.512987012987011</c:v>
                </c:pt>
                <c:pt idx="190">
                  <c:v>24.412337662337659</c:v>
                </c:pt>
                <c:pt idx="191">
                  <c:v>24.532467532467528</c:v>
                </c:pt>
                <c:pt idx="192">
                  <c:v>24.230519480519479</c:v>
                </c:pt>
                <c:pt idx="193">
                  <c:v>24.350649350649341</c:v>
                </c:pt>
                <c:pt idx="194">
                  <c:v>24.331168831168831</c:v>
                </c:pt>
                <c:pt idx="195">
                  <c:v>24.392857142857149</c:v>
                </c:pt>
                <c:pt idx="196">
                  <c:v>24.068181818181809</c:v>
                </c:pt>
                <c:pt idx="197">
                  <c:v>23.86363636363636</c:v>
                </c:pt>
                <c:pt idx="198">
                  <c:v>23.457792207792199</c:v>
                </c:pt>
                <c:pt idx="199">
                  <c:v>23.7012987012987</c:v>
                </c:pt>
                <c:pt idx="200">
                  <c:v>23.457792207792199</c:v>
                </c:pt>
                <c:pt idx="201">
                  <c:v>23.964285714285719</c:v>
                </c:pt>
                <c:pt idx="202">
                  <c:v>23.80194805194806</c:v>
                </c:pt>
                <c:pt idx="203">
                  <c:v>23.29545454545454</c:v>
                </c:pt>
                <c:pt idx="204">
                  <c:v>23.314935064935071</c:v>
                </c:pt>
                <c:pt idx="205">
                  <c:v>22.626623376623371</c:v>
                </c:pt>
                <c:pt idx="206">
                  <c:v>22.56493506493506</c:v>
                </c:pt>
                <c:pt idx="207">
                  <c:v>22.808441558441551</c:v>
                </c:pt>
                <c:pt idx="208">
                  <c:v>22.772727272727259</c:v>
                </c:pt>
                <c:pt idx="209">
                  <c:v>22.688311688311689</c:v>
                </c:pt>
                <c:pt idx="210">
                  <c:v>22.38311688311688</c:v>
                </c:pt>
                <c:pt idx="211">
                  <c:v>22.240259740259742</c:v>
                </c:pt>
                <c:pt idx="212">
                  <c:v>22.15909090909091</c:v>
                </c:pt>
                <c:pt idx="213">
                  <c:v>22.321428571428569</c:v>
                </c:pt>
                <c:pt idx="214">
                  <c:v>22.321428571428569</c:v>
                </c:pt>
                <c:pt idx="215">
                  <c:v>22.626623376623371</c:v>
                </c:pt>
                <c:pt idx="216">
                  <c:v>22.646103896103892</c:v>
                </c:pt>
                <c:pt idx="217">
                  <c:v>21.99675324675324</c:v>
                </c:pt>
                <c:pt idx="218">
                  <c:v>21.79545454545454</c:v>
                </c:pt>
                <c:pt idx="219">
                  <c:v>21.428571428571431</c:v>
                </c:pt>
                <c:pt idx="220">
                  <c:v>21.428571428571431</c:v>
                </c:pt>
                <c:pt idx="221">
                  <c:v>21.428571428571431</c:v>
                </c:pt>
                <c:pt idx="222">
                  <c:v>21.428571428571431</c:v>
                </c:pt>
                <c:pt idx="223">
                  <c:v>21.266233766233761</c:v>
                </c:pt>
                <c:pt idx="224">
                  <c:v>21.551948051948049</c:v>
                </c:pt>
                <c:pt idx="225">
                  <c:v>21.551948051948049</c:v>
                </c:pt>
                <c:pt idx="226">
                  <c:v>21.551948051948049</c:v>
                </c:pt>
                <c:pt idx="227">
                  <c:v>21.22727272727273</c:v>
                </c:pt>
                <c:pt idx="228">
                  <c:v>21.22727272727273</c:v>
                </c:pt>
                <c:pt idx="229">
                  <c:v>20.535714285714281</c:v>
                </c:pt>
                <c:pt idx="230">
                  <c:v>20.47402597402597</c:v>
                </c:pt>
                <c:pt idx="231">
                  <c:v>20.516233766233761</c:v>
                </c:pt>
                <c:pt idx="232">
                  <c:v>20.230519480519479</c:v>
                </c:pt>
                <c:pt idx="233">
                  <c:v>20.11038961038961</c:v>
                </c:pt>
                <c:pt idx="234">
                  <c:v>20.272727272727259</c:v>
                </c:pt>
                <c:pt idx="235">
                  <c:v>20.33766233766233</c:v>
                </c:pt>
                <c:pt idx="236">
                  <c:v>20.45454545454545</c:v>
                </c:pt>
                <c:pt idx="237">
                  <c:v>20.29220779220779</c:v>
                </c:pt>
                <c:pt idx="238">
                  <c:v>19.928571428571431</c:v>
                </c:pt>
                <c:pt idx="239">
                  <c:v>19.743506493506491</c:v>
                </c:pt>
                <c:pt idx="240">
                  <c:v>19.88636363636363</c:v>
                </c:pt>
                <c:pt idx="241">
                  <c:v>20.211038961038959</c:v>
                </c:pt>
                <c:pt idx="242">
                  <c:v>20.048701298701289</c:v>
                </c:pt>
                <c:pt idx="243">
                  <c:v>19.88636363636363</c:v>
                </c:pt>
                <c:pt idx="244">
                  <c:v>19.399350649350652</c:v>
                </c:pt>
                <c:pt idx="245">
                  <c:v>19.5</c:v>
                </c:pt>
                <c:pt idx="246">
                  <c:v>19.237012987012989</c:v>
                </c:pt>
                <c:pt idx="247">
                  <c:v>19.399350649350652</c:v>
                </c:pt>
                <c:pt idx="248">
                  <c:v>19.561688311688311</c:v>
                </c:pt>
                <c:pt idx="249">
                  <c:v>19.5</c:v>
                </c:pt>
                <c:pt idx="250">
                  <c:v>19.54220779220779</c:v>
                </c:pt>
                <c:pt idx="251">
                  <c:v>19.603896103896108</c:v>
                </c:pt>
                <c:pt idx="252">
                  <c:v>19.155844155844161</c:v>
                </c:pt>
                <c:pt idx="253">
                  <c:v>19.256493506493509</c:v>
                </c:pt>
                <c:pt idx="254">
                  <c:v>19.31818181818182</c:v>
                </c:pt>
                <c:pt idx="255">
                  <c:v>19.055194805194802</c:v>
                </c:pt>
                <c:pt idx="256">
                  <c:v>19.035714285714281</c:v>
                </c:pt>
                <c:pt idx="257">
                  <c:v>19.217532467532461</c:v>
                </c:pt>
                <c:pt idx="258">
                  <c:v>19.055194805194802</c:v>
                </c:pt>
                <c:pt idx="259">
                  <c:v>19.36038961038961</c:v>
                </c:pt>
                <c:pt idx="260">
                  <c:v>18.993506493506491</c:v>
                </c:pt>
                <c:pt idx="261">
                  <c:v>19.012987012987011</c:v>
                </c:pt>
                <c:pt idx="262">
                  <c:v>18.993506493506491</c:v>
                </c:pt>
                <c:pt idx="263">
                  <c:v>18.912337662337659</c:v>
                </c:pt>
                <c:pt idx="264">
                  <c:v>18.668831168831169</c:v>
                </c:pt>
                <c:pt idx="265">
                  <c:v>18.467532467532461</c:v>
                </c:pt>
                <c:pt idx="266">
                  <c:v>18.548701298701289</c:v>
                </c:pt>
                <c:pt idx="267">
                  <c:v>18.506493506493509</c:v>
                </c:pt>
                <c:pt idx="268">
                  <c:v>18.142857142857149</c:v>
                </c:pt>
                <c:pt idx="269">
                  <c:v>18.243506493506491</c:v>
                </c:pt>
                <c:pt idx="270">
                  <c:v>17.899350649350652</c:v>
                </c:pt>
                <c:pt idx="271">
                  <c:v>17.938311688311689</c:v>
                </c:pt>
                <c:pt idx="272">
                  <c:v>18.262987012987011</c:v>
                </c:pt>
                <c:pt idx="273">
                  <c:v>17.873376623376629</c:v>
                </c:pt>
                <c:pt idx="274">
                  <c:v>17.737012987012989</c:v>
                </c:pt>
                <c:pt idx="275">
                  <c:v>16.88311688311688</c:v>
                </c:pt>
                <c:pt idx="276">
                  <c:v>17.146103896103892</c:v>
                </c:pt>
                <c:pt idx="277">
                  <c:v>17.02597402597403</c:v>
                </c:pt>
                <c:pt idx="278">
                  <c:v>17.568181818181809</c:v>
                </c:pt>
                <c:pt idx="279">
                  <c:v>16.964285714285719</c:v>
                </c:pt>
                <c:pt idx="280">
                  <c:v>17.876623376623371</c:v>
                </c:pt>
                <c:pt idx="281">
                  <c:v>18.467532467532461</c:v>
                </c:pt>
                <c:pt idx="282">
                  <c:v>18.668831168831169</c:v>
                </c:pt>
                <c:pt idx="283">
                  <c:v>18.36363636363636</c:v>
                </c:pt>
                <c:pt idx="284">
                  <c:v>18.019480519480521</c:v>
                </c:pt>
                <c:pt idx="285">
                  <c:v>19.642857142857149</c:v>
                </c:pt>
                <c:pt idx="286">
                  <c:v>19.561688311688311</c:v>
                </c:pt>
                <c:pt idx="287">
                  <c:v>19.561688311688311</c:v>
                </c:pt>
                <c:pt idx="288">
                  <c:v>20.129870129870131</c:v>
                </c:pt>
                <c:pt idx="289">
                  <c:v>20.30194805194806</c:v>
                </c:pt>
                <c:pt idx="290">
                  <c:v>20.373376623376629</c:v>
                </c:pt>
                <c:pt idx="291">
                  <c:v>20.597402597402599</c:v>
                </c:pt>
                <c:pt idx="292">
                  <c:v>20.149350649350652</c:v>
                </c:pt>
                <c:pt idx="293">
                  <c:v>20.415584415584419</c:v>
                </c:pt>
                <c:pt idx="294">
                  <c:v>21.22727272727273</c:v>
                </c:pt>
                <c:pt idx="295">
                  <c:v>21.103896103896108</c:v>
                </c:pt>
                <c:pt idx="296">
                  <c:v>20.698051948051951</c:v>
                </c:pt>
                <c:pt idx="297">
                  <c:v>20.65909090909091</c:v>
                </c:pt>
                <c:pt idx="298">
                  <c:v>20.698051948051951</c:v>
                </c:pt>
                <c:pt idx="299">
                  <c:v>20.759740259740251</c:v>
                </c:pt>
                <c:pt idx="300">
                  <c:v>20.779220779220779</c:v>
                </c:pt>
                <c:pt idx="301">
                  <c:v>20.698051948051951</c:v>
                </c:pt>
                <c:pt idx="302">
                  <c:v>20.49675324675324</c:v>
                </c:pt>
                <c:pt idx="303">
                  <c:v>20.353896103896101</c:v>
                </c:pt>
                <c:pt idx="304">
                  <c:v>20.49675324675324</c:v>
                </c:pt>
                <c:pt idx="305">
                  <c:v>20.779220779220779</c:v>
                </c:pt>
                <c:pt idx="306">
                  <c:v>20.129870129870131</c:v>
                </c:pt>
                <c:pt idx="307">
                  <c:v>19.685064935064929</c:v>
                </c:pt>
                <c:pt idx="308">
                  <c:v>19.54220779220779</c:v>
                </c:pt>
                <c:pt idx="309">
                  <c:v>19.399350649350652</c:v>
                </c:pt>
                <c:pt idx="310">
                  <c:v>19.824675324675329</c:v>
                </c:pt>
                <c:pt idx="311">
                  <c:v>19.441558441558449</c:v>
                </c:pt>
                <c:pt idx="312">
                  <c:v>19.561688311688311</c:v>
                </c:pt>
                <c:pt idx="313">
                  <c:v>19.012987012987011</c:v>
                </c:pt>
                <c:pt idx="314">
                  <c:v>19.441558441558449</c:v>
                </c:pt>
                <c:pt idx="315">
                  <c:v>19.441558441558449</c:v>
                </c:pt>
                <c:pt idx="316">
                  <c:v>19.175324675324671</c:v>
                </c:pt>
                <c:pt idx="317">
                  <c:v>19.418831168831169</c:v>
                </c:pt>
                <c:pt idx="318">
                  <c:v>19.672077922077921</c:v>
                </c:pt>
                <c:pt idx="319">
                  <c:v>19.217532467532461</c:v>
                </c:pt>
                <c:pt idx="320">
                  <c:v>18.912337662337659</c:v>
                </c:pt>
                <c:pt idx="321">
                  <c:v>19.155844155844161</c:v>
                </c:pt>
                <c:pt idx="322">
                  <c:v>18.993506493506491</c:v>
                </c:pt>
                <c:pt idx="323">
                  <c:v>18.993506493506491</c:v>
                </c:pt>
                <c:pt idx="324">
                  <c:v>19.36038961038961</c:v>
                </c:pt>
                <c:pt idx="325">
                  <c:v>19.055194805194802</c:v>
                </c:pt>
                <c:pt idx="326">
                  <c:v>19.31818181818182</c:v>
                </c:pt>
                <c:pt idx="327">
                  <c:v>19.766233766233761</c:v>
                </c:pt>
                <c:pt idx="328">
                  <c:v>19.805194805194802</c:v>
                </c:pt>
                <c:pt idx="329">
                  <c:v>19.603896103896108</c:v>
                </c:pt>
                <c:pt idx="330">
                  <c:v>19.603896103896108</c:v>
                </c:pt>
                <c:pt idx="331">
                  <c:v>19.5</c:v>
                </c:pt>
                <c:pt idx="332">
                  <c:v>19.642857142857149</c:v>
                </c:pt>
                <c:pt idx="333">
                  <c:v>20.09090909090909</c:v>
                </c:pt>
                <c:pt idx="334">
                  <c:v>20.129870129870131</c:v>
                </c:pt>
                <c:pt idx="335">
                  <c:v>20.535714285714281</c:v>
                </c:pt>
                <c:pt idx="336">
                  <c:v>20.577922077922079</c:v>
                </c:pt>
                <c:pt idx="337">
                  <c:v>20.435064935064929</c:v>
                </c:pt>
                <c:pt idx="338">
                  <c:v>20.149350649350652</c:v>
                </c:pt>
                <c:pt idx="339">
                  <c:v>20.516233766233761</c:v>
                </c:pt>
                <c:pt idx="340">
                  <c:v>20.65909090909091</c:v>
                </c:pt>
                <c:pt idx="341">
                  <c:v>21.185064935064929</c:v>
                </c:pt>
                <c:pt idx="342">
                  <c:v>21.146103896103892</c:v>
                </c:pt>
                <c:pt idx="343">
                  <c:v>21.103896103896108</c:v>
                </c:pt>
                <c:pt idx="344">
                  <c:v>20.535714285714281</c:v>
                </c:pt>
                <c:pt idx="345">
                  <c:v>20.698051948051951</c:v>
                </c:pt>
                <c:pt idx="346">
                  <c:v>20.698051948051951</c:v>
                </c:pt>
                <c:pt idx="347">
                  <c:v>20.211038961038959</c:v>
                </c:pt>
                <c:pt idx="348">
                  <c:v>20.49675324675324</c:v>
                </c:pt>
                <c:pt idx="349">
                  <c:v>20.373376623376629</c:v>
                </c:pt>
                <c:pt idx="350">
                  <c:v>20.048701298701289</c:v>
                </c:pt>
                <c:pt idx="351">
                  <c:v>19.967532467532461</c:v>
                </c:pt>
                <c:pt idx="352">
                  <c:v>20.009740259740251</c:v>
                </c:pt>
                <c:pt idx="353">
                  <c:v>20.009740259740251</c:v>
                </c:pt>
                <c:pt idx="354">
                  <c:v>19.766233766233761</c:v>
                </c:pt>
                <c:pt idx="355">
                  <c:v>19.987012987012989</c:v>
                </c:pt>
                <c:pt idx="356">
                  <c:v>20.172077922077921</c:v>
                </c:pt>
                <c:pt idx="357">
                  <c:v>19.928571428571431</c:v>
                </c:pt>
                <c:pt idx="358">
                  <c:v>20.009740259740251</c:v>
                </c:pt>
                <c:pt idx="359">
                  <c:v>21.428571428571431</c:v>
                </c:pt>
                <c:pt idx="360">
                  <c:v>21.428571428571431</c:v>
                </c:pt>
                <c:pt idx="361">
                  <c:v>21.753246753246749</c:v>
                </c:pt>
                <c:pt idx="362">
                  <c:v>22.097402597402599</c:v>
                </c:pt>
                <c:pt idx="363">
                  <c:v>22.2012987012987</c:v>
                </c:pt>
                <c:pt idx="364">
                  <c:v>21.957792207792199</c:v>
                </c:pt>
                <c:pt idx="365">
                  <c:v>22.240259740259742</c:v>
                </c:pt>
                <c:pt idx="366">
                  <c:v>22.464285714285719</c:v>
                </c:pt>
                <c:pt idx="367">
                  <c:v>22.240259740259742</c:v>
                </c:pt>
                <c:pt idx="368">
                  <c:v>22.72727272727273</c:v>
                </c:pt>
                <c:pt idx="369">
                  <c:v>22.808441558441551</c:v>
                </c:pt>
                <c:pt idx="370">
                  <c:v>22.584415584415581</c:v>
                </c:pt>
                <c:pt idx="371">
                  <c:v>24.188311688311689</c:v>
                </c:pt>
                <c:pt idx="372">
                  <c:v>24.149350649350652</c:v>
                </c:pt>
                <c:pt idx="373">
                  <c:v>24.126623376623371</c:v>
                </c:pt>
                <c:pt idx="374">
                  <c:v>24.370129870129858</c:v>
                </c:pt>
                <c:pt idx="375">
                  <c:v>24.006493506493509</c:v>
                </c:pt>
                <c:pt idx="376">
                  <c:v>24.43181818181818</c:v>
                </c:pt>
                <c:pt idx="377">
                  <c:v>25.811688311688311</c:v>
                </c:pt>
                <c:pt idx="378">
                  <c:v>26.379870129870131</c:v>
                </c:pt>
                <c:pt idx="379">
                  <c:v>26.584415584415581</c:v>
                </c:pt>
                <c:pt idx="380">
                  <c:v>26.461038961038959</c:v>
                </c:pt>
                <c:pt idx="381">
                  <c:v>27.071428571428569</c:v>
                </c:pt>
                <c:pt idx="382">
                  <c:v>27.353896103896108</c:v>
                </c:pt>
                <c:pt idx="383">
                  <c:v>27.516233766233761</c:v>
                </c:pt>
                <c:pt idx="384">
                  <c:v>27.678571428571431</c:v>
                </c:pt>
                <c:pt idx="385">
                  <c:v>27.779220779220779</c:v>
                </c:pt>
                <c:pt idx="386">
                  <c:v>27.61688311688312</c:v>
                </c:pt>
                <c:pt idx="387">
                  <c:v>27.84090909090909</c:v>
                </c:pt>
                <c:pt idx="388">
                  <c:v>28.126623376623371</c:v>
                </c:pt>
                <c:pt idx="389">
                  <c:v>27.759740259740251</c:v>
                </c:pt>
                <c:pt idx="390">
                  <c:v>27.597402597402599</c:v>
                </c:pt>
                <c:pt idx="391">
                  <c:v>27.678571428571431</c:v>
                </c:pt>
                <c:pt idx="392">
                  <c:v>28.103896103896108</c:v>
                </c:pt>
                <c:pt idx="393">
                  <c:v>27.88311688311688</c:v>
                </c:pt>
                <c:pt idx="394">
                  <c:v>27.396103896103892</c:v>
                </c:pt>
                <c:pt idx="395">
                  <c:v>27.516233766233761</c:v>
                </c:pt>
                <c:pt idx="396">
                  <c:v>27.272727272727259</c:v>
                </c:pt>
                <c:pt idx="397">
                  <c:v>27.071428571428569</c:v>
                </c:pt>
                <c:pt idx="398">
                  <c:v>26.623376623376629</c:v>
                </c:pt>
                <c:pt idx="399">
                  <c:v>27.922077922077921</c:v>
                </c:pt>
                <c:pt idx="400">
                  <c:v>27.152597402597401</c:v>
                </c:pt>
                <c:pt idx="401">
                  <c:v>27.983766233766222</c:v>
                </c:pt>
                <c:pt idx="402">
                  <c:v>27.396103896103892</c:v>
                </c:pt>
                <c:pt idx="403">
                  <c:v>27.071428571428569</c:v>
                </c:pt>
                <c:pt idx="404">
                  <c:v>26.928571428571431</c:v>
                </c:pt>
                <c:pt idx="405">
                  <c:v>26.665584415584419</c:v>
                </c:pt>
                <c:pt idx="406">
                  <c:v>26.70454545454545</c:v>
                </c:pt>
                <c:pt idx="407">
                  <c:v>25.97402597402597</c:v>
                </c:pt>
                <c:pt idx="408">
                  <c:v>25.892857142857149</c:v>
                </c:pt>
                <c:pt idx="409">
                  <c:v>25.081168831168821</c:v>
                </c:pt>
                <c:pt idx="410">
                  <c:v>24.655844155844161</c:v>
                </c:pt>
                <c:pt idx="411">
                  <c:v>24.168831168831169</c:v>
                </c:pt>
                <c:pt idx="412">
                  <c:v>23.844155844155839</c:v>
                </c:pt>
                <c:pt idx="413">
                  <c:v>23.581168831168821</c:v>
                </c:pt>
                <c:pt idx="414">
                  <c:v>23.05194805194806</c:v>
                </c:pt>
                <c:pt idx="415">
                  <c:v>22.870129870129858</c:v>
                </c:pt>
                <c:pt idx="416">
                  <c:v>22.769480519480521</c:v>
                </c:pt>
                <c:pt idx="417">
                  <c:v>22.56493506493506</c:v>
                </c:pt>
                <c:pt idx="418">
                  <c:v>22.56493506493506</c:v>
                </c:pt>
                <c:pt idx="419">
                  <c:v>22.56493506493506</c:v>
                </c:pt>
                <c:pt idx="420">
                  <c:v>22.850649350649341</c:v>
                </c:pt>
                <c:pt idx="421">
                  <c:v>22.077922077922079</c:v>
                </c:pt>
                <c:pt idx="422">
                  <c:v>22.402597402597401</c:v>
                </c:pt>
                <c:pt idx="423">
                  <c:v>22.827922077922079</c:v>
                </c:pt>
                <c:pt idx="424">
                  <c:v>22.688311688311689</c:v>
                </c:pt>
                <c:pt idx="425">
                  <c:v>22.240259740259742</c:v>
                </c:pt>
                <c:pt idx="426">
                  <c:v>21.915584415584419</c:v>
                </c:pt>
                <c:pt idx="427">
                  <c:v>21.915584415584419</c:v>
                </c:pt>
                <c:pt idx="428">
                  <c:v>21.915584415584419</c:v>
                </c:pt>
                <c:pt idx="429">
                  <c:v>21.814935064935071</c:v>
                </c:pt>
                <c:pt idx="430">
                  <c:v>21.509740259740251</c:v>
                </c:pt>
                <c:pt idx="431">
                  <c:v>21.59090909090909</c:v>
                </c:pt>
                <c:pt idx="432">
                  <c:v>21.834415584415591</c:v>
                </c:pt>
                <c:pt idx="433">
                  <c:v>21.509740259740251</c:v>
                </c:pt>
                <c:pt idx="434">
                  <c:v>21.753246753246749</c:v>
                </c:pt>
                <c:pt idx="435">
                  <c:v>21.428571428571431</c:v>
                </c:pt>
                <c:pt idx="436">
                  <c:v>21.915584415584419</c:v>
                </c:pt>
                <c:pt idx="437">
                  <c:v>21.652597402597401</c:v>
                </c:pt>
                <c:pt idx="438">
                  <c:v>21.509740259740251</c:v>
                </c:pt>
                <c:pt idx="439">
                  <c:v>21.509740259740251</c:v>
                </c:pt>
                <c:pt idx="440">
                  <c:v>21.59090909090909</c:v>
                </c:pt>
                <c:pt idx="441">
                  <c:v>21.834415584415591</c:v>
                </c:pt>
                <c:pt idx="442">
                  <c:v>21.834415584415591</c:v>
                </c:pt>
                <c:pt idx="443">
                  <c:v>22.077922077922079</c:v>
                </c:pt>
                <c:pt idx="444">
                  <c:v>22.321428571428569</c:v>
                </c:pt>
                <c:pt idx="445">
                  <c:v>22.646103896103892</c:v>
                </c:pt>
                <c:pt idx="446">
                  <c:v>22.15909090909091</c:v>
                </c:pt>
                <c:pt idx="447">
                  <c:v>22.077922077922079</c:v>
                </c:pt>
                <c:pt idx="448">
                  <c:v>22.321428571428569</c:v>
                </c:pt>
                <c:pt idx="449">
                  <c:v>22.72727272727273</c:v>
                </c:pt>
                <c:pt idx="450">
                  <c:v>23.05194805194806</c:v>
                </c:pt>
                <c:pt idx="451">
                  <c:v>22.56493506493506</c:v>
                </c:pt>
                <c:pt idx="452">
                  <c:v>22.56493506493506</c:v>
                </c:pt>
                <c:pt idx="453">
                  <c:v>23.05194805194806</c:v>
                </c:pt>
                <c:pt idx="454">
                  <c:v>23.620129870129858</c:v>
                </c:pt>
                <c:pt idx="455">
                  <c:v>22.646103896103892</c:v>
                </c:pt>
                <c:pt idx="456">
                  <c:v>22.646103896103892</c:v>
                </c:pt>
                <c:pt idx="457">
                  <c:v>22.646103896103892</c:v>
                </c:pt>
                <c:pt idx="458">
                  <c:v>22.402597402597401</c:v>
                </c:pt>
                <c:pt idx="459">
                  <c:v>22.240259740259742</c:v>
                </c:pt>
                <c:pt idx="460">
                  <c:v>21.347402597402599</c:v>
                </c:pt>
                <c:pt idx="461">
                  <c:v>20.941558441558449</c:v>
                </c:pt>
                <c:pt idx="462">
                  <c:v>20.61688311688312</c:v>
                </c:pt>
                <c:pt idx="463">
                  <c:v>20.29220779220779</c:v>
                </c:pt>
                <c:pt idx="464">
                  <c:v>20.211038961038959</c:v>
                </c:pt>
                <c:pt idx="465">
                  <c:v>20.211038961038959</c:v>
                </c:pt>
                <c:pt idx="466">
                  <c:v>19.155844155844161</c:v>
                </c:pt>
                <c:pt idx="467">
                  <c:v>19.480519480519479</c:v>
                </c:pt>
                <c:pt idx="468">
                  <c:v>19.277597402597401</c:v>
                </c:pt>
                <c:pt idx="469">
                  <c:v>18.831168831168831</c:v>
                </c:pt>
                <c:pt idx="470">
                  <c:v>19.43993506493506</c:v>
                </c:pt>
                <c:pt idx="471">
                  <c:v>18.75</c:v>
                </c:pt>
                <c:pt idx="472">
                  <c:v>19.237012987012989</c:v>
                </c:pt>
                <c:pt idx="473">
                  <c:v>19.074675324675329</c:v>
                </c:pt>
                <c:pt idx="474">
                  <c:v>18.831168831168831</c:v>
                </c:pt>
                <c:pt idx="475">
                  <c:v>18.18181818181818</c:v>
                </c:pt>
                <c:pt idx="476">
                  <c:v>18.912337662337659</c:v>
                </c:pt>
                <c:pt idx="477">
                  <c:v>18.425324675324671</c:v>
                </c:pt>
                <c:pt idx="478">
                  <c:v>18.019480519480521</c:v>
                </c:pt>
                <c:pt idx="479">
                  <c:v>18.019480519480521</c:v>
                </c:pt>
                <c:pt idx="480">
                  <c:v>17.938311688311689</c:v>
                </c:pt>
                <c:pt idx="481">
                  <c:v>18.222402597402588</c:v>
                </c:pt>
                <c:pt idx="482">
                  <c:v>18.344155844155839</c:v>
                </c:pt>
                <c:pt idx="483">
                  <c:v>18.58766233766233</c:v>
                </c:pt>
                <c:pt idx="484">
                  <c:v>18.668831168831169</c:v>
                </c:pt>
                <c:pt idx="485">
                  <c:v>18.262987012987011</c:v>
                </c:pt>
                <c:pt idx="486">
                  <c:v>17.694805194805198</c:v>
                </c:pt>
                <c:pt idx="487">
                  <c:v>17.126623376623371</c:v>
                </c:pt>
                <c:pt idx="488">
                  <c:v>16.88311688311688</c:v>
                </c:pt>
                <c:pt idx="489">
                  <c:v>16.47727272727273</c:v>
                </c:pt>
                <c:pt idx="490">
                  <c:v>16.396103896103892</c:v>
                </c:pt>
                <c:pt idx="491">
                  <c:v>16.558441558441551</c:v>
                </c:pt>
                <c:pt idx="492">
                  <c:v>16.72077922077921</c:v>
                </c:pt>
                <c:pt idx="493">
                  <c:v>16.314935064935071</c:v>
                </c:pt>
                <c:pt idx="494">
                  <c:v>15.99025974025974</c:v>
                </c:pt>
                <c:pt idx="495">
                  <c:v>16.152597402597401</c:v>
                </c:pt>
                <c:pt idx="496">
                  <c:v>16.80194805194806</c:v>
                </c:pt>
                <c:pt idx="497">
                  <c:v>16.396103896103892</c:v>
                </c:pt>
                <c:pt idx="498">
                  <c:v>16.314935064935071</c:v>
                </c:pt>
                <c:pt idx="499">
                  <c:v>16.72077922077921</c:v>
                </c:pt>
                <c:pt idx="500">
                  <c:v>16.152597402597401</c:v>
                </c:pt>
                <c:pt idx="501">
                  <c:v>15.746753246753251</c:v>
                </c:pt>
                <c:pt idx="502">
                  <c:v>15.584415584415581</c:v>
                </c:pt>
                <c:pt idx="503">
                  <c:v>15.82792207792208</c:v>
                </c:pt>
                <c:pt idx="504">
                  <c:v>16.558441558441551</c:v>
                </c:pt>
                <c:pt idx="505">
                  <c:v>16.72077922077921</c:v>
                </c:pt>
                <c:pt idx="506">
                  <c:v>17.04545454545455</c:v>
                </c:pt>
                <c:pt idx="507">
                  <c:v>17.938311688311689</c:v>
                </c:pt>
                <c:pt idx="508">
                  <c:v>18.18181818181818</c:v>
                </c:pt>
                <c:pt idx="509">
                  <c:v>18.912337662337659</c:v>
                </c:pt>
                <c:pt idx="510">
                  <c:v>19.074675324675329</c:v>
                </c:pt>
                <c:pt idx="511">
                  <c:v>19.074675324675329</c:v>
                </c:pt>
                <c:pt idx="512">
                  <c:v>19.88636363636363</c:v>
                </c:pt>
                <c:pt idx="513">
                  <c:v>19.642857142857149</c:v>
                </c:pt>
                <c:pt idx="514">
                  <c:v>19.561688311688311</c:v>
                </c:pt>
                <c:pt idx="515">
                  <c:v>19.074675324675329</c:v>
                </c:pt>
                <c:pt idx="516">
                  <c:v>18.75</c:v>
                </c:pt>
                <c:pt idx="517">
                  <c:v>18.993506493506491</c:v>
                </c:pt>
                <c:pt idx="518">
                  <c:v>19.72402597402597</c:v>
                </c:pt>
                <c:pt idx="519">
                  <c:v>20.048701298701289</c:v>
                </c:pt>
                <c:pt idx="520">
                  <c:v>20.535714285714281</c:v>
                </c:pt>
                <c:pt idx="521">
                  <c:v>20.373376623376629</c:v>
                </c:pt>
                <c:pt idx="522">
                  <c:v>20.45454545454545</c:v>
                </c:pt>
                <c:pt idx="523">
                  <c:v>20.535714285714281</c:v>
                </c:pt>
                <c:pt idx="524">
                  <c:v>19.967532467532461</c:v>
                </c:pt>
                <c:pt idx="525">
                  <c:v>20.129870129870131</c:v>
                </c:pt>
                <c:pt idx="526">
                  <c:v>20.129870129870131</c:v>
                </c:pt>
                <c:pt idx="527">
                  <c:v>20.779220779220779</c:v>
                </c:pt>
                <c:pt idx="528">
                  <c:v>20.86038961038961</c:v>
                </c:pt>
                <c:pt idx="529">
                  <c:v>21.834415584415591</c:v>
                </c:pt>
                <c:pt idx="530">
                  <c:v>21.915584415584419</c:v>
                </c:pt>
                <c:pt idx="531">
                  <c:v>22.646103896103892</c:v>
                </c:pt>
                <c:pt idx="532">
                  <c:v>22.97077922077921</c:v>
                </c:pt>
                <c:pt idx="533">
                  <c:v>22.646103896103892</c:v>
                </c:pt>
                <c:pt idx="534">
                  <c:v>22.646103896103892</c:v>
                </c:pt>
                <c:pt idx="535">
                  <c:v>22.88961038961039</c:v>
                </c:pt>
                <c:pt idx="536">
                  <c:v>23.13311688311688</c:v>
                </c:pt>
                <c:pt idx="537">
                  <c:v>23.376623376623371</c:v>
                </c:pt>
                <c:pt idx="538">
                  <c:v>23.7012987012987</c:v>
                </c:pt>
                <c:pt idx="539">
                  <c:v>24.269480519480521</c:v>
                </c:pt>
                <c:pt idx="540">
                  <c:v>24.107142857142851</c:v>
                </c:pt>
                <c:pt idx="541">
                  <c:v>24.594155844155839</c:v>
                </c:pt>
                <c:pt idx="542">
                  <c:v>25.081168831168821</c:v>
                </c:pt>
                <c:pt idx="543">
                  <c:v>25.487012987012982</c:v>
                </c:pt>
                <c:pt idx="544">
                  <c:v>26.623376623376629</c:v>
                </c:pt>
                <c:pt idx="545">
                  <c:v>28.003246753246749</c:v>
                </c:pt>
                <c:pt idx="546">
                  <c:v>26.785714285714281</c:v>
                </c:pt>
                <c:pt idx="547">
                  <c:v>26.379870129870131</c:v>
                </c:pt>
                <c:pt idx="548">
                  <c:v>25.892857142857149</c:v>
                </c:pt>
                <c:pt idx="549">
                  <c:v>25.324675324675329</c:v>
                </c:pt>
                <c:pt idx="550">
                  <c:v>25.081168831168821</c:v>
                </c:pt>
                <c:pt idx="551">
                  <c:v>25.162337662337659</c:v>
                </c:pt>
                <c:pt idx="552">
                  <c:v>24.188311688311689</c:v>
                </c:pt>
                <c:pt idx="553">
                  <c:v>23.86363636363636</c:v>
                </c:pt>
                <c:pt idx="554">
                  <c:v>22.97077922077921</c:v>
                </c:pt>
                <c:pt idx="555">
                  <c:v>22.72727272727273</c:v>
                </c:pt>
                <c:pt idx="556">
                  <c:v>22.686688311688311</c:v>
                </c:pt>
                <c:pt idx="557">
                  <c:v>22.808441558441551</c:v>
                </c:pt>
                <c:pt idx="558">
                  <c:v>23.29545454545454</c:v>
                </c:pt>
                <c:pt idx="559">
                  <c:v>22.97077922077921</c:v>
                </c:pt>
                <c:pt idx="560">
                  <c:v>22.88961038961039</c:v>
                </c:pt>
                <c:pt idx="561">
                  <c:v>22.240259740259742</c:v>
                </c:pt>
                <c:pt idx="562">
                  <c:v>22.56493506493506</c:v>
                </c:pt>
                <c:pt idx="563">
                  <c:v>22.15909090909091</c:v>
                </c:pt>
                <c:pt idx="564">
                  <c:v>22.15909090909091</c:v>
                </c:pt>
                <c:pt idx="565">
                  <c:v>21.99675324675324</c:v>
                </c:pt>
                <c:pt idx="566">
                  <c:v>21.834415584415591</c:v>
                </c:pt>
                <c:pt idx="567">
                  <c:v>22.15909090909091</c:v>
                </c:pt>
                <c:pt idx="568">
                  <c:v>22.56493506493506</c:v>
                </c:pt>
                <c:pt idx="569">
                  <c:v>22.56493506493506</c:v>
                </c:pt>
                <c:pt idx="570">
                  <c:v>23.05194805194806</c:v>
                </c:pt>
                <c:pt idx="571">
                  <c:v>23.376623376623371</c:v>
                </c:pt>
                <c:pt idx="572">
                  <c:v>23.13311688311688</c:v>
                </c:pt>
                <c:pt idx="573">
                  <c:v>23.376623376623371</c:v>
                </c:pt>
                <c:pt idx="574">
                  <c:v>24.14772727272727</c:v>
                </c:pt>
                <c:pt idx="575">
                  <c:v>25.811688311688311</c:v>
                </c:pt>
                <c:pt idx="576">
                  <c:v>26.623376623376629</c:v>
                </c:pt>
                <c:pt idx="577">
                  <c:v>27.516233766233761</c:v>
                </c:pt>
                <c:pt idx="578">
                  <c:v>27.272727272727259</c:v>
                </c:pt>
                <c:pt idx="579">
                  <c:v>26.298701298701289</c:v>
                </c:pt>
                <c:pt idx="580">
                  <c:v>26.298701298701289</c:v>
                </c:pt>
                <c:pt idx="581">
                  <c:v>26.298701298701289</c:v>
                </c:pt>
                <c:pt idx="582">
                  <c:v>26.70454545454545</c:v>
                </c:pt>
                <c:pt idx="583">
                  <c:v>26.785714285714281</c:v>
                </c:pt>
                <c:pt idx="584">
                  <c:v>27.922077922077921</c:v>
                </c:pt>
                <c:pt idx="585">
                  <c:v>26.86688311688312</c:v>
                </c:pt>
                <c:pt idx="586">
                  <c:v>27.353896103896108</c:v>
                </c:pt>
                <c:pt idx="587">
                  <c:v>27.435064935064929</c:v>
                </c:pt>
                <c:pt idx="588">
                  <c:v>27.353896103896108</c:v>
                </c:pt>
                <c:pt idx="589">
                  <c:v>26.379870129870131</c:v>
                </c:pt>
                <c:pt idx="590">
                  <c:v>26.54220779220779</c:v>
                </c:pt>
                <c:pt idx="591">
                  <c:v>26.379870129870131</c:v>
                </c:pt>
                <c:pt idx="592">
                  <c:v>26.86688311688312</c:v>
                </c:pt>
                <c:pt idx="593">
                  <c:v>27.191558441558449</c:v>
                </c:pt>
                <c:pt idx="594">
                  <c:v>27.597402597402599</c:v>
                </c:pt>
                <c:pt idx="595">
                  <c:v>29.13961038961039</c:v>
                </c:pt>
                <c:pt idx="596">
                  <c:v>29.464285714285719</c:v>
                </c:pt>
                <c:pt idx="597">
                  <c:v>29.464285714285719</c:v>
                </c:pt>
                <c:pt idx="598">
                  <c:v>28.327922077922079</c:v>
                </c:pt>
                <c:pt idx="599">
                  <c:v>28.40909090909091</c:v>
                </c:pt>
                <c:pt idx="600">
                  <c:v>28.97727272727273</c:v>
                </c:pt>
                <c:pt idx="601">
                  <c:v>28.733766233766229</c:v>
                </c:pt>
                <c:pt idx="602">
                  <c:v>28.733766233766229</c:v>
                </c:pt>
                <c:pt idx="603">
                  <c:v>27.759740259740251</c:v>
                </c:pt>
                <c:pt idx="604">
                  <c:v>28.165584415584419</c:v>
                </c:pt>
                <c:pt idx="605">
                  <c:v>26.217532467532472</c:v>
                </c:pt>
                <c:pt idx="606">
                  <c:v>26.217532467532472</c:v>
                </c:pt>
                <c:pt idx="607">
                  <c:v>26.055194805194802</c:v>
                </c:pt>
                <c:pt idx="608">
                  <c:v>25.568181818181809</c:v>
                </c:pt>
                <c:pt idx="609">
                  <c:v>25.811688311688311</c:v>
                </c:pt>
                <c:pt idx="610">
                  <c:v>26.055194805194802</c:v>
                </c:pt>
                <c:pt idx="611">
                  <c:v>26.055194805194802</c:v>
                </c:pt>
                <c:pt idx="612">
                  <c:v>25.730519480519479</c:v>
                </c:pt>
                <c:pt idx="613">
                  <c:v>26.623376623376629</c:v>
                </c:pt>
                <c:pt idx="614">
                  <c:v>26.70454545454545</c:v>
                </c:pt>
                <c:pt idx="615">
                  <c:v>26.785714285714281</c:v>
                </c:pt>
                <c:pt idx="616">
                  <c:v>26.785714285714281</c:v>
                </c:pt>
                <c:pt idx="617">
                  <c:v>26.298701298701289</c:v>
                </c:pt>
                <c:pt idx="618">
                  <c:v>26.01461038961039</c:v>
                </c:pt>
                <c:pt idx="619">
                  <c:v>23.457792207792199</c:v>
                </c:pt>
                <c:pt idx="620">
                  <c:v>23.05194805194806</c:v>
                </c:pt>
                <c:pt idx="621">
                  <c:v>22.646103896103892</c:v>
                </c:pt>
                <c:pt idx="622">
                  <c:v>22.646103896103892</c:v>
                </c:pt>
                <c:pt idx="623">
                  <c:v>22.402597402597401</c:v>
                </c:pt>
                <c:pt idx="624">
                  <c:v>21.753246753246749</c:v>
                </c:pt>
                <c:pt idx="625">
                  <c:v>21.428571428571431</c:v>
                </c:pt>
                <c:pt idx="626">
                  <c:v>21.99675324675324</c:v>
                </c:pt>
                <c:pt idx="627">
                  <c:v>22.56493506493506</c:v>
                </c:pt>
                <c:pt idx="628">
                  <c:v>22.15909090909091</c:v>
                </c:pt>
                <c:pt idx="629">
                  <c:v>22.15909090909091</c:v>
                </c:pt>
                <c:pt idx="630">
                  <c:v>21.428571428571431</c:v>
                </c:pt>
                <c:pt idx="631">
                  <c:v>20.698051948051951</c:v>
                </c:pt>
                <c:pt idx="632">
                  <c:v>20.089285714285719</c:v>
                </c:pt>
                <c:pt idx="633">
                  <c:v>20.048701298701289</c:v>
                </c:pt>
                <c:pt idx="634">
                  <c:v>19.561688311688311</c:v>
                </c:pt>
                <c:pt idx="635">
                  <c:v>19.561688311688311</c:v>
                </c:pt>
                <c:pt idx="636">
                  <c:v>19.237012987012989</c:v>
                </c:pt>
                <c:pt idx="637">
                  <c:v>18.993506493506491</c:v>
                </c:pt>
                <c:pt idx="638">
                  <c:v>18.831168831168831</c:v>
                </c:pt>
                <c:pt idx="639">
                  <c:v>18.344155844155839</c:v>
                </c:pt>
                <c:pt idx="640">
                  <c:v>17.816558441558449</c:v>
                </c:pt>
                <c:pt idx="641">
                  <c:v>17.77597402597403</c:v>
                </c:pt>
                <c:pt idx="642">
                  <c:v>17.694805194805198</c:v>
                </c:pt>
                <c:pt idx="643">
                  <c:v>17.4512987012987</c:v>
                </c:pt>
                <c:pt idx="644">
                  <c:v>17.61363636363636</c:v>
                </c:pt>
                <c:pt idx="645">
                  <c:v>17.4512987012987</c:v>
                </c:pt>
                <c:pt idx="646">
                  <c:v>17.532467532467528</c:v>
                </c:pt>
                <c:pt idx="647">
                  <c:v>17.370129870129858</c:v>
                </c:pt>
                <c:pt idx="648">
                  <c:v>17.532467532467528</c:v>
                </c:pt>
                <c:pt idx="649">
                  <c:v>17.77597402597403</c:v>
                </c:pt>
                <c:pt idx="650">
                  <c:v>17.4512987012987</c:v>
                </c:pt>
                <c:pt idx="651">
                  <c:v>17.938311688311689</c:v>
                </c:pt>
                <c:pt idx="652">
                  <c:v>18.100649350649348</c:v>
                </c:pt>
                <c:pt idx="653">
                  <c:v>17.77597402597403</c:v>
                </c:pt>
                <c:pt idx="654">
                  <c:v>17.77597402597403</c:v>
                </c:pt>
                <c:pt idx="655">
                  <c:v>17.857142857142851</c:v>
                </c:pt>
                <c:pt idx="656">
                  <c:v>18.019480519480521</c:v>
                </c:pt>
                <c:pt idx="657">
                  <c:v>17.4512987012987</c:v>
                </c:pt>
                <c:pt idx="658">
                  <c:v>16.964285714285719</c:v>
                </c:pt>
                <c:pt idx="659">
                  <c:v>16.80194805194806</c:v>
                </c:pt>
                <c:pt idx="660">
                  <c:v>16.88311688311688</c:v>
                </c:pt>
                <c:pt idx="661">
                  <c:v>16.964285714285719</c:v>
                </c:pt>
                <c:pt idx="662">
                  <c:v>17.4512987012987</c:v>
                </c:pt>
                <c:pt idx="663">
                  <c:v>17.573051948051951</c:v>
                </c:pt>
                <c:pt idx="664">
                  <c:v>17.532467532467528</c:v>
                </c:pt>
                <c:pt idx="665">
                  <c:v>17.28896103896103</c:v>
                </c:pt>
                <c:pt idx="666">
                  <c:v>17.4512987012987</c:v>
                </c:pt>
                <c:pt idx="667">
                  <c:v>17.4512987012987</c:v>
                </c:pt>
                <c:pt idx="668">
                  <c:v>17.126623376623371</c:v>
                </c:pt>
                <c:pt idx="669">
                  <c:v>17.126623376623371</c:v>
                </c:pt>
                <c:pt idx="670">
                  <c:v>16.63961038961039</c:v>
                </c:pt>
                <c:pt idx="671">
                  <c:v>16.314935064935071</c:v>
                </c:pt>
                <c:pt idx="672">
                  <c:v>16.47727272727273</c:v>
                </c:pt>
                <c:pt idx="673">
                  <c:v>16.152597402597401</c:v>
                </c:pt>
                <c:pt idx="674">
                  <c:v>16.396103896103892</c:v>
                </c:pt>
                <c:pt idx="675">
                  <c:v>16.314935064935071</c:v>
                </c:pt>
                <c:pt idx="676">
                  <c:v>16.314935064935071</c:v>
                </c:pt>
                <c:pt idx="677">
                  <c:v>16.558441558441551</c:v>
                </c:pt>
                <c:pt idx="678">
                  <c:v>16.47727272727273</c:v>
                </c:pt>
                <c:pt idx="679">
                  <c:v>16.071428571428569</c:v>
                </c:pt>
                <c:pt idx="680">
                  <c:v>15.584415584415581</c:v>
                </c:pt>
                <c:pt idx="681">
                  <c:v>15.503246753246749</c:v>
                </c:pt>
                <c:pt idx="682">
                  <c:v>15.625</c:v>
                </c:pt>
                <c:pt idx="683">
                  <c:v>15.746753246753251</c:v>
                </c:pt>
                <c:pt idx="684">
                  <c:v>15.584415584415581</c:v>
                </c:pt>
                <c:pt idx="685">
                  <c:v>15.665584415584419</c:v>
                </c:pt>
                <c:pt idx="686">
                  <c:v>15.665584415584419</c:v>
                </c:pt>
                <c:pt idx="687">
                  <c:v>15.746753246753251</c:v>
                </c:pt>
                <c:pt idx="688">
                  <c:v>15.665584415584419</c:v>
                </c:pt>
                <c:pt idx="689">
                  <c:v>15.584415584415581</c:v>
                </c:pt>
                <c:pt idx="690">
                  <c:v>15.746753246753251</c:v>
                </c:pt>
                <c:pt idx="691">
                  <c:v>15.82792207792208</c:v>
                </c:pt>
                <c:pt idx="692">
                  <c:v>15.90909090909091</c:v>
                </c:pt>
                <c:pt idx="693">
                  <c:v>16.274350649350652</c:v>
                </c:pt>
                <c:pt idx="694">
                  <c:v>16.314935064935071</c:v>
                </c:pt>
                <c:pt idx="695">
                  <c:v>16.558441558441551</c:v>
                </c:pt>
                <c:pt idx="696">
                  <c:v>16.680194805194802</c:v>
                </c:pt>
                <c:pt idx="697">
                  <c:v>16.47727272727273</c:v>
                </c:pt>
                <c:pt idx="698">
                  <c:v>16.274350649350652</c:v>
                </c:pt>
                <c:pt idx="699">
                  <c:v>16.152597402597401</c:v>
                </c:pt>
                <c:pt idx="700">
                  <c:v>16.680194805194802</c:v>
                </c:pt>
                <c:pt idx="701">
                  <c:v>16.233766233766229</c:v>
                </c:pt>
                <c:pt idx="702">
                  <c:v>17.126623376623371</c:v>
                </c:pt>
                <c:pt idx="703">
                  <c:v>17.370129870129858</c:v>
                </c:pt>
                <c:pt idx="704">
                  <c:v>18.019480519480521</c:v>
                </c:pt>
                <c:pt idx="705">
                  <c:v>18.384740259740251</c:v>
                </c:pt>
                <c:pt idx="706">
                  <c:v>18.262987012987011</c:v>
                </c:pt>
                <c:pt idx="707">
                  <c:v>18.100649350649348</c:v>
                </c:pt>
                <c:pt idx="708">
                  <c:v>18.019480519480521</c:v>
                </c:pt>
                <c:pt idx="709">
                  <c:v>17.857142857142851</c:v>
                </c:pt>
                <c:pt idx="710">
                  <c:v>17.77597402597403</c:v>
                </c:pt>
                <c:pt idx="711">
                  <c:v>17.938311688311689</c:v>
                </c:pt>
                <c:pt idx="712">
                  <c:v>17.77597402597403</c:v>
                </c:pt>
                <c:pt idx="713">
                  <c:v>17.938311688311689</c:v>
                </c:pt>
                <c:pt idx="714">
                  <c:v>18.262987012987011</c:v>
                </c:pt>
                <c:pt idx="715">
                  <c:v>18.100649350649348</c:v>
                </c:pt>
                <c:pt idx="716">
                  <c:v>18.668831168831169</c:v>
                </c:pt>
                <c:pt idx="717">
                  <c:v>18.912337662337659</c:v>
                </c:pt>
                <c:pt idx="718">
                  <c:v>19.155844155844161</c:v>
                </c:pt>
                <c:pt idx="719">
                  <c:v>19.805194805194802</c:v>
                </c:pt>
                <c:pt idx="720">
                  <c:v>19.88636363636363</c:v>
                </c:pt>
                <c:pt idx="721">
                  <c:v>19.074675324675329</c:v>
                </c:pt>
                <c:pt idx="722">
                  <c:v>18.506493506493509</c:v>
                </c:pt>
                <c:pt idx="723">
                  <c:v>18.75</c:v>
                </c:pt>
                <c:pt idx="724">
                  <c:v>18.344155844155839</c:v>
                </c:pt>
                <c:pt idx="725">
                  <c:v>18.58766233766233</c:v>
                </c:pt>
                <c:pt idx="726">
                  <c:v>18.58766233766233</c:v>
                </c:pt>
                <c:pt idx="727">
                  <c:v>18.912337662337659</c:v>
                </c:pt>
                <c:pt idx="728">
                  <c:v>19.237012987012989</c:v>
                </c:pt>
                <c:pt idx="729">
                  <c:v>19.358766233766229</c:v>
                </c:pt>
                <c:pt idx="730">
                  <c:v>19.399350649350652</c:v>
                </c:pt>
                <c:pt idx="731">
                  <c:v>18.668831168831169</c:v>
                </c:pt>
                <c:pt idx="732">
                  <c:v>18.344155844155839</c:v>
                </c:pt>
                <c:pt idx="733">
                  <c:v>18.262987012987011</c:v>
                </c:pt>
                <c:pt idx="734">
                  <c:v>17.938311688311689</c:v>
                </c:pt>
                <c:pt idx="735">
                  <c:v>17.938311688311689</c:v>
                </c:pt>
                <c:pt idx="736">
                  <c:v>18.262987012987011</c:v>
                </c:pt>
                <c:pt idx="737">
                  <c:v>17.857142857142851</c:v>
                </c:pt>
                <c:pt idx="738">
                  <c:v>17.532467532467528</c:v>
                </c:pt>
                <c:pt idx="739">
                  <c:v>17.61363636363636</c:v>
                </c:pt>
                <c:pt idx="740">
                  <c:v>17.77597402597403</c:v>
                </c:pt>
                <c:pt idx="741">
                  <c:v>17.4512987012987</c:v>
                </c:pt>
                <c:pt idx="742">
                  <c:v>17.126623376623371</c:v>
                </c:pt>
                <c:pt idx="743">
                  <c:v>17.28896103896103</c:v>
                </c:pt>
                <c:pt idx="744">
                  <c:v>17.126623376623371</c:v>
                </c:pt>
                <c:pt idx="745">
                  <c:v>16.964285714285719</c:v>
                </c:pt>
                <c:pt idx="746">
                  <c:v>16.517857142857149</c:v>
                </c:pt>
                <c:pt idx="747">
                  <c:v>16.558441558441551</c:v>
                </c:pt>
                <c:pt idx="748">
                  <c:v>16.152597402597401</c:v>
                </c:pt>
                <c:pt idx="749">
                  <c:v>16.152597402597401</c:v>
                </c:pt>
                <c:pt idx="750">
                  <c:v>16.233766233766229</c:v>
                </c:pt>
                <c:pt idx="751">
                  <c:v>16.314935064935071</c:v>
                </c:pt>
                <c:pt idx="752">
                  <c:v>16.314935064935071</c:v>
                </c:pt>
                <c:pt idx="753">
                  <c:v>16.314935064935071</c:v>
                </c:pt>
                <c:pt idx="754">
                  <c:v>16.314935064935071</c:v>
                </c:pt>
                <c:pt idx="755">
                  <c:v>16.152597402597401</c:v>
                </c:pt>
                <c:pt idx="756">
                  <c:v>16.030844155844161</c:v>
                </c:pt>
                <c:pt idx="757">
                  <c:v>15.99025974025974</c:v>
                </c:pt>
                <c:pt idx="758">
                  <c:v>16.152597402597401</c:v>
                </c:pt>
                <c:pt idx="759">
                  <c:v>16.152597402597401</c:v>
                </c:pt>
                <c:pt idx="760">
                  <c:v>16.396103896103892</c:v>
                </c:pt>
                <c:pt idx="761">
                  <c:v>16.233766233766229</c:v>
                </c:pt>
                <c:pt idx="762">
                  <c:v>16.314935064935071</c:v>
                </c:pt>
                <c:pt idx="763">
                  <c:v>16.314935064935071</c:v>
                </c:pt>
                <c:pt idx="764">
                  <c:v>16.63961038961039</c:v>
                </c:pt>
                <c:pt idx="765">
                  <c:v>16.47727272727273</c:v>
                </c:pt>
                <c:pt idx="766">
                  <c:v>16.63961038961039</c:v>
                </c:pt>
                <c:pt idx="767">
                  <c:v>16.558441558441551</c:v>
                </c:pt>
                <c:pt idx="768">
                  <c:v>16.47727272727273</c:v>
                </c:pt>
                <c:pt idx="769">
                  <c:v>16.314935064935071</c:v>
                </c:pt>
                <c:pt idx="770">
                  <c:v>16.558441558441551</c:v>
                </c:pt>
                <c:pt idx="771">
                  <c:v>16.396103896103892</c:v>
                </c:pt>
                <c:pt idx="772">
                  <c:v>16.314935064935071</c:v>
                </c:pt>
                <c:pt idx="773">
                  <c:v>16.314935064935071</c:v>
                </c:pt>
                <c:pt idx="774">
                  <c:v>15.82792207792208</c:v>
                </c:pt>
                <c:pt idx="775">
                  <c:v>15.90909090909091</c:v>
                </c:pt>
                <c:pt idx="776">
                  <c:v>15.746753246753251</c:v>
                </c:pt>
                <c:pt idx="777">
                  <c:v>15.746753246753251</c:v>
                </c:pt>
                <c:pt idx="778">
                  <c:v>15.625</c:v>
                </c:pt>
                <c:pt idx="779">
                  <c:v>15.503246753246749</c:v>
                </c:pt>
                <c:pt idx="780">
                  <c:v>15.503246753246749</c:v>
                </c:pt>
                <c:pt idx="781">
                  <c:v>15.178571428571431</c:v>
                </c:pt>
                <c:pt idx="782">
                  <c:v>15.82792207792208</c:v>
                </c:pt>
                <c:pt idx="783">
                  <c:v>15.99025974025974</c:v>
                </c:pt>
                <c:pt idx="784">
                  <c:v>15.99025974025974</c:v>
                </c:pt>
                <c:pt idx="785">
                  <c:v>16.88311688311688</c:v>
                </c:pt>
                <c:pt idx="786">
                  <c:v>17.126623376623371</c:v>
                </c:pt>
                <c:pt idx="787">
                  <c:v>17.28896103896103</c:v>
                </c:pt>
                <c:pt idx="788">
                  <c:v>17.694805194805198</c:v>
                </c:pt>
                <c:pt idx="789">
                  <c:v>17.938311688311689</c:v>
                </c:pt>
                <c:pt idx="790">
                  <c:v>18.58766233766233</c:v>
                </c:pt>
                <c:pt idx="791">
                  <c:v>17.77597402597403</c:v>
                </c:pt>
                <c:pt idx="792">
                  <c:v>18.019480519480521</c:v>
                </c:pt>
                <c:pt idx="793">
                  <c:v>17.857142857142851</c:v>
                </c:pt>
                <c:pt idx="794">
                  <c:v>17.61363636363636</c:v>
                </c:pt>
                <c:pt idx="795">
                  <c:v>17.61363636363636</c:v>
                </c:pt>
                <c:pt idx="796">
                  <c:v>17.77597402597403</c:v>
                </c:pt>
                <c:pt idx="797">
                  <c:v>17.857142857142851</c:v>
                </c:pt>
                <c:pt idx="798">
                  <c:v>17.857142857142851</c:v>
                </c:pt>
                <c:pt idx="799">
                  <c:v>18.425324675324671</c:v>
                </c:pt>
                <c:pt idx="800">
                  <c:v>18.18181818181818</c:v>
                </c:pt>
                <c:pt idx="801">
                  <c:v>18.344155844155839</c:v>
                </c:pt>
                <c:pt idx="802">
                  <c:v>19.72402597402597</c:v>
                </c:pt>
                <c:pt idx="803">
                  <c:v>20.048701298701289</c:v>
                </c:pt>
                <c:pt idx="804">
                  <c:v>20.048701298701289</c:v>
                </c:pt>
                <c:pt idx="805">
                  <c:v>20.941558441558449</c:v>
                </c:pt>
                <c:pt idx="806">
                  <c:v>20.373376623376629</c:v>
                </c:pt>
                <c:pt idx="807">
                  <c:v>20.373376623376629</c:v>
                </c:pt>
                <c:pt idx="808">
                  <c:v>20.535714285714281</c:v>
                </c:pt>
                <c:pt idx="809">
                  <c:v>20.373376623376629</c:v>
                </c:pt>
                <c:pt idx="810">
                  <c:v>20.61688311688312</c:v>
                </c:pt>
                <c:pt idx="811">
                  <c:v>20.86038961038961</c:v>
                </c:pt>
                <c:pt idx="812">
                  <c:v>20.941558441558449</c:v>
                </c:pt>
                <c:pt idx="813">
                  <c:v>21.185064935064929</c:v>
                </c:pt>
                <c:pt idx="814">
                  <c:v>21.428571428571431</c:v>
                </c:pt>
                <c:pt idx="815">
                  <c:v>21.99675324675324</c:v>
                </c:pt>
                <c:pt idx="816">
                  <c:v>21.509740259740251</c:v>
                </c:pt>
                <c:pt idx="817">
                  <c:v>21.672077922077921</c:v>
                </c:pt>
                <c:pt idx="818">
                  <c:v>21.834415584415591</c:v>
                </c:pt>
                <c:pt idx="819">
                  <c:v>21.753246753246749</c:v>
                </c:pt>
                <c:pt idx="820">
                  <c:v>21.834415584415591</c:v>
                </c:pt>
                <c:pt idx="821">
                  <c:v>21.834415584415591</c:v>
                </c:pt>
                <c:pt idx="822">
                  <c:v>21.915584415584419</c:v>
                </c:pt>
                <c:pt idx="823">
                  <c:v>22.402597402597401</c:v>
                </c:pt>
                <c:pt idx="824">
                  <c:v>22.483766233766222</c:v>
                </c:pt>
                <c:pt idx="825">
                  <c:v>22.56493506493506</c:v>
                </c:pt>
                <c:pt idx="826">
                  <c:v>24.188311688311689</c:v>
                </c:pt>
                <c:pt idx="827">
                  <c:v>22.483766233766222</c:v>
                </c:pt>
                <c:pt idx="828">
                  <c:v>22.646103896103892</c:v>
                </c:pt>
                <c:pt idx="829">
                  <c:v>21.428571428571431</c:v>
                </c:pt>
                <c:pt idx="830">
                  <c:v>20.129870129870131</c:v>
                </c:pt>
                <c:pt idx="831">
                  <c:v>19.561688311688311</c:v>
                </c:pt>
                <c:pt idx="832">
                  <c:v>19.31818181818182</c:v>
                </c:pt>
                <c:pt idx="833">
                  <c:v>19.480519480519479</c:v>
                </c:pt>
                <c:pt idx="834">
                  <c:v>19.31818181818182</c:v>
                </c:pt>
                <c:pt idx="835">
                  <c:v>19.074675324675329</c:v>
                </c:pt>
                <c:pt idx="836">
                  <c:v>18.993506493506491</c:v>
                </c:pt>
                <c:pt idx="837">
                  <c:v>19.074675324675329</c:v>
                </c:pt>
                <c:pt idx="838">
                  <c:v>19.074675324675329</c:v>
                </c:pt>
                <c:pt idx="839">
                  <c:v>18.668831168831169</c:v>
                </c:pt>
                <c:pt idx="840">
                  <c:v>18.344155844155839</c:v>
                </c:pt>
                <c:pt idx="841">
                  <c:v>18.18181818181818</c:v>
                </c:pt>
                <c:pt idx="842">
                  <c:v>17.694805194805198</c:v>
                </c:pt>
                <c:pt idx="843">
                  <c:v>17.694805194805198</c:v>
                </c:pt>
                <c:pt idx="844">
                  <c:v>17.49188311688312</c:v>
                </c:pt>
                <c:pt idx="845">
                  <c:v>17.126623376623371</c:v>
                </c:pt>
                <c:pt idx="846">
                  <c:v>17.126623376623371</c:v>
                </c:pt>
                <c:pt idx="847">
                  <c:v>17.04545454545455</c:v>
                </c:pt>
                <c:pt idx="848">
                  <c:v>16.842532467532461</c:v>
                </c:pt>
                <c:pt idx="849">
                  <c:v>16.63961038961039</c:v>
                </c:pt>
                <c:pt idx="850">
                  <c:v>16.964285714285719</c:v>
                </c:pt>
                <c:pt idx="851">
                  <c:v>16.72077922077921</c:v>
                </c:pt>
                <c:pt idx="852">
                  <c:v>16.558441558441551</c:v>
                </c:pt>
                <c:pt idx="853">
                  <c:v>16.558441558441551</c:v>
                </c:pt>
                <c:pt idx="854">
                  <c:v>16.152597402597401</c:v>
                </c:pt>
                <c:pt idx="855">
                  <c:v>16.314935064935071</c:v>
                </c:pt>
                <c:pt idx="856">
                  <c:v>16.355519480519479</c:v>
                </c:pt>
                <c:pt idx="857">
                  <c:v>16.355519480519479</c:v>
                </c:pt>
                <c:pt idx="858">
                  <c:v>16.071428571428569</c:v>
                </c:pt>
                <c:pt idx="859">
                  <c:v>16.071428571428569</c:v>
                </c:pt>
                <c:pt idx="860">
                  <c:v>16.071428571428569</c:v>
                </c:pt>
                <c:pt idx="861">
                  <c:v>16.071428571428569</c:v>
                </c:pt>
                <c:pt idx="862">
                  <c:v>16.071428571428569</c:v>
                </c:pt>
                <c:pt idx="863">
                  <c:v>16.071428571428569</c:v>
                </c:pt>
                <c:pt idx="864">
                  <c:v>16.071428571428569</c:v>
                </c:pt>
                <c:pt idx="865">
                  <c:v>16.071428571428569</c:v>
                </c:pt>
                <c:pt idx="866">
                  <c:v>16.071428571428569</c:v>
                </c:pt>
                <c:pt idx="867">
                  <c:v>16.314935064935071</c:v>
                </c:pt>
                <c:pt idx="868">
                  <c:v>17.4512987012987</c:v>
                </c:pt>
                <c:pt idx="869">
                  <c:v>17.4512987012987</c:v>
                </c:pt>
                <c:pt idx="870">
                  <c:v>18.425324675324671</c:v>
                </c:pt>
                <c:pt idx="871">
                  <c:v>18.425324675324671</c:v>
                </c:pt>
                <c:pt idx="872">
                  <c:v>18.75</c:v>
                </c:pt>
                <c:pt idx="873">
                  <c:v>18.75</c:v>
                </c:pt>
                <c:pt idx="874">
                  <c:v>18.58766233766233</c:v>
                </c:pt>
                <c:pt idx="875">
                  <c:v>18.668831168831169</c:v>
                </c:pt>
                <c:pt idx="876">
                  <c:v>18.668831168831169</c:v>
                </c:pt>
                <c:pt idx="877">
                  <c:v>18.668831168831169</c:v>
                </c:pt>
                <c:pt idx="878">
                  <c:v>18.668831168831169</c:v>
                </c:pt>
                <c:pt idx="879">
                  <c:v>21.915584415584419</c:v>
                </c:pt>
                <c:pt idx="880">
                  <c:v>21.915584415584419</c:v>
                </c:pt>
                <c:pt idx="881">
                  <c:v>21.915584415584419</c:v>
                </c:pt>
                <c:pt idx="882">
                  <c:v>18.628246753246749</c:v>
                </c:pt>
                <c:pt idx="883">
                  <c:v>18.100649350649348</c:v>
                </c:pt>
                <c:pt idx="884">
                  <c:v>18.100649350649348</c:v>
                </c:pt>
                <c:pt idx="885">
                  <c:v>17.938311688311689</c:v>
                </c:pt>
                <c:pt idx="886">
                  <c:v>17.4512987012987</c:v>
                </c:pt>
                <c:pt idx="887">
                  <c:v>17.532467532467528</c:v>
                </c:pt>
                <c:pt idx="888">
                  <c:v>16.964285714285719</c:v>
                </c:pt>
                <c:pt idx="889">
                  <c:v>16.964285714285719</c:v>
                </c:pt>
                <c:pt idx="890">
                  <c:v>16.80194805194806</c:v>
                </c:pt>
                <c:pt idx="891">
                  <c:v>16.63961038961039</c:v>
                </c:pt>
                <c:pt idx="892">
                  <c:v>16.63961038961039</c:v>
                </c:pt>
                <c:pt idx="893">
                  <c:v>16.59902597402597</c:v>
                </c:pt>
                <c:pt idx="894">
                  <c:v>16.314935064935071</c:v>
                </c:pt>
                <c:pt idx="895">
                  <c:v>16.314935064935071</c:v>
                </c:pt>
                <c:pt idx="896">
                  <c:v>16.314935064935071</c:v>
                </c:pt>
                <c:pt idx="897">
                  <c:v>16.071428571428569</c:v>
                </c:pt>
                <c:pt idx="898">
                  <c:v>16.071428571428569</c:v>
                </c:pt>
                <c:pt idx="899">
                  <c:v>15.99025974025974</c:v>
                </c:pt>
                <c:pt idx="900">
                  <c:v>15.82792207792208</c:v>
                </c:pt>
                <c:pt idx="901">
                  <c:v>15.584415584415581</c:v>
                </c:pt>
                <c:pt idx="902">
                  <c:v>15.82792207792208</c:v>
                </c:pt>
                <c:pt idx="903">
                  <c:v>15.746753246753251</c:v>
                </c:pt>
                <c:pt idx="904">
                  <c:v>15.746753246753251</c:v>
                </c:pt>
                <c:pt idx="905">
                  <c:v>15.8685064935065</c:v>
                </c:pt>
                <c:pt idx="906">
                  <c:v>15.503246753246749</c:v>
                </c:pt>
                <c:pt idx="907">
                  <c:v>15.42207792207792</c:v>
                </c:pt>
                <c:pt idx="908">
                  <c:v>15.381493506493509</c:v>
                </c:pt>
                <c:pt idx="909">
                  <c:v>15.42207792207792</c:v>
                </c:pt>
                <c:pt idx="910">
                  <c:v>15.219155844155839</c:v>
                </c:pt>
                <c:pt idx="911">
                  <c:v>15.340909090909101</c:v>
                </c:pt>
                <c:pt idx="912">
                  <c:v>15.503246753246749</c:v>
                </c:pt>
                <c:pt idx="913">
                  <c:v>15.381493506493509</c:v>
                </c:pt>
                <c:pt idx="914">
                  <c:v>15.42207792207792</c:v>
                </c:pt>
                <c:pt idx="915">
                  <c:v>15.42207792207792</c:v>
                </c:pt>
                <c:pt idx="916">
                  <c:v>15.54383116883117</c:v>
                </c:pt>
                <c:pt idx="917">
                  <c:v>15.746753246753251</c:v>
                </c:pt>
                <c:pt idx="918">
                  <c:v>15.503246753246749</c:v>
                </c:pt>
                <c:pt idx="919">
                  <c:v>15.381493506493509</c:v>
                </c:pt>
                <c:pt idx="920">
                  <c:v>15.097402597402599</c:v>
                </c:pt>
                <c:pt idx="921">
                  <c:v>15.016233766233761</c:v>
                </c:pt>
                <c:pt idx="922">
                  <c:v>15.016233766233761</c:v>
                </c:pt>
                <c:pt idx="923">
                  <c:v>15.016233766233761</c:v>
                </c:pt>
                <c:pt idx="924">
                  <c:v>15.178571428571431</c:v>
                </c:pt>
                <c:pt idx="925">
                  <c:v>15.25974025974026</c:v>
                </c:pt>
                <c:pt idx="926">
                  <c:v>15.42207792207792</c:v>
                </c:pt>
                <c:pt idx="927">
                  <c:v>15.625</c:v>
                </c:pt>
                <c:pt idx="928">
                  <c:v>15.746753246753251</c:v>
                </c:pt>
                <c:pt idx="929">
                  <c:v>15.25974025974026</c:v>
                </c:pt>
                <c:pt idx="930">
                  <c:v>15.42207792207792</c:v>
                </c:pt>
                <c:pt idx="931">
                  <c:v>15.54545454545455</c:v>
                </c:pt>
                <c:pt idx="932">
                  <c:v>15.42207792207792</c:v>
                </c:pt>
                <c:pt idx="933">
                  <c:v>15.625</c:v>
                </c:pt>
                <c:pt idx="934">
                  <c:v>15.340909090909101</c:v>
                </c:pt>
                <c:pt idx="935">
                  <c:v>15.381493506493509</c:v>
                </c:pt>
                <c:pt idx="936">
                  <c:v>15.25974025974026</c:v>
                </c:pt>
                <c:pt idx="937">
                  <c:v>15.097402597402599</c:v>
                </c:pt>
                <c:pt idx="938">
                  <c:v>15.340909090909101</c:v>
                </c:pt>
                <c:pt idx="939">
                  <c:v>15.381493506493509</c:v>
                </c:pt>
                <c:pt idx="940">
                  <c:v>15.300324675324671</c:v>
                </c:pt>
                <c:pt idx="941">
                  <c:v>15.05681818181818</c:v>
                </c:pt>
                <c:pt idx="942">
                  <c:v>14.894480519480521</c:v>
                </c:pt>
                <c:pt idx="943">
                  <c:v>14.69155844155844</c:v>
                </c:pt>
                <c:pt idx="944">
                  <c:v>15.016233766233761</c:v>
                </c:pt>
                <c:pt idx="945">
                  <c:v>15.178571428571431</c:v>
                </c:pt>
                <c:pt idx="946">
                  <c:v>14.93506493506494</c:v>
                </c:pt>
                <c:pt idx="947">
                  <c:v>14.77272727272727</c:v>
                </c:pt>
                <c:pt idx="948">
                  <c:v>14.448051948051949</c:v>
                </c:pt>
                <c:pt idx="949">
                  <c:v>13.7987012987013</c:v>
                </c:pt>
                <c:pt idx="950">
                  <c:v>14.04220779220779</c:v>
                </c:pt>
                <c:pt idx="951">
                  <c:v>13.879870129870129</c:v>
                </c:pt>
                <c:pt idx="952">
                  <c:v>13.7987012987013</c:v>
                </c:pt>
                <c:pt idx="953">
                  <c:v>13.63636363636364</c:v>
                </c:pt>
                <c:pt idx="954">
                  <c:v>13.47402597402597</c:v>
                </c:pt>
                <c:pt idx="955">
                  <c:v>13.47402597402597</c:v>
                </c:pt>
                <c:pt idx="956">
                  <c:v>13.35389610389611</c:v>
                </c:pt>
                <c:pt idx="957">
                  <c:v>13.392857142857141</c:v>
                </c:pt>
                <c:pt idx="958">
                  <c:v>13.47402597402597</c:v>
                </c:pt>
                <c:pt idx="959">
                  <c:v>13.47402597402597</c:v>
                </c:pt>
                <c:pt idx="960">
                  <c:v>13.516233766233761</c:v>
                </c:pt>
                <c:pt idx="961">
                  <c:v>13.47402597402597</c:v>
                </c:pt>
                <c:pt idx="962">
                  <c:v>13.555194805194811</c:v>
                </c:pt>
                <c:pt idx="963">
                  <c:v>13.7987012987013</c:v>
                </c:pt>
                <c:pt idx="964">
                  <c:v>13.717532467532459</c:v>
                </c:pt>
                <c:pt idx="965">
                  <c:v>13.63636363636364</c:v>
                </c:pt>
                <c:pt idx="966">
                  <c:v>13.47402597402597</c:v>
                </c:pt>
                <c:pt idx="967">
                  <c:v>13.47402597402597</c:v>
                </c:pt>
                <c:pt idx="968">
                  <c:v>13.43506493506494</c:v>
                </c:pt>
                <c:pt idx="969">
                  <c:v>13.392857142857141</c:v>
                </c:pt>
                <c:pt idx="970">
                  <c:v>13.392857142857141</c:v>
                </c:pt>
                <c:pt idx="971">
                  <c:v>13.230519480519479</c:v>
                </c:pt>
                <c:pt idx="972">
                  <c:v>12.98701298701299</c:v>
                </c:pt>
                <c:pt idx="973">
                  <c:v>12.905844155844161</c:v>
                </c:pt>
                <c:pt idx="974">
                  <c:v>12.905844155844161</c:v>
                </c:pt>
                <c:pt idx="975">
                  <c:v>13.311688311688309</c:v>
                </c:pt>
                <c:pt idx="976">
                  <c:v>13.392857142857141</c:v>
                </c:pt>
                <c:pt idx="977">
                  <c:v>13.392857142857141</c:v>
                </c:pt>
                <c:pt idx="978">
                  <c:v>13.555194805194811</c:v>
                </c:pt>
                <c:pt idx="979">
                  <c:v>13.63636363636364</c:v>
                </c:pt>
                <c:pt idx="980">
                  <c:v>13.717532467532459</c:v>
                </c:pt>
                <c:pt idx="981">
                  <c:v>13.555194805194811</c:v>
                </c:pt>
                <c:pt idx="982">
                  <c:v>13.555194805194811</c:v>
                </c:pt>
                <c:pt idx="983">
                  <c:v>13.311688311688309</c:v>
                </c:pt>
                <c:pt idx="984">
                  <c:v>13.230519480519479</c:v>
                </c:pt>
                <c:pt idx="985">
                  <c:v>13.06818181818182</c:v>
                </c:pt>
                <c:pt idx="986">
                  <c:v>13.230519480519479</c:v>
                </c:pt>
                <c:pt idx="987">
                  <c:v>13.392857142857141</c:v>
                </c:pt>
                <c:pt idx="988">
                  <c:v>13.47402597402597</c:v>
                </c:pt>
                <c:pt idx="989">
                  <c:v>13.230519480519479</c:v>
                </c:pt>
                <c:pt idx="990">
                  <c:v>13.230519480519479</c:v>
                </c:pt>
                <c:pt idx="991">
                  <c:v>13.35389610389611</c:v>
                </c:pt>
                <c:pt idx="992">
                  <c:v>12.905844155844161</c:v>
                </c:pt>
                <c:pt idx="993">
                  <c:v>12.82467532467532</c:v>
                </c:pt>
                <c:pt idx="994">
                  <c:v>12.78571428571429</c:v>
                </c:pt>
                <c:pt idx="995">
                  <c:v>12.86688311688312</c:v>
                </c:pt>
                <c:pt idx="996">
                  <c:v>12.743506493506491</c:v>
                </c:pt>
                <c:pt idx="997">
                  <c:v>12.662337662337659</c:v>
                </c:pt>
                <c:pt idx="998">
                  <c:v>12.743506493506491</c:v>
                </c:pt>
                <c:pt idx="999">
                  <c:v>12.82467532467532</c:v>
                </c:pt>
                <c:pt idx="1000">
                  <c:v>12.743506493506491</c:v>
                </c:pt>
                <c:pt idx="1001">
                  <c:v>12.41883116883117</c:v>
                </c:pt>
                <c:pt idx="1002">
                  <c:v>12.905844155844161</c:v>
                </c:pt>
                <c:pt idx="1003">
                  <c:v>12.743506493506491</c:v>
                </c:pt>
                <c:pt idx="1004">
                  <c:v>12.5</c:v>
                </c:pt>
                <c:pt idx="1005">
                  <c:v>12.662337662337659</c:v>
                </c:pt>
                <c:pt idx="1006">
                  <c:v>12.379870129870129</c:v>
                </c:pt>
                <c:pt idx="1007">
                  <c:v>12.662337662337659</c:v>
                </c:pt>
                <c:pt idx="1008">
                  <c:v>13.14935064935065</c:v>
                </c:pt>
                <c:pt idx="1009">
                  <c:v>13.63636363636364</c:v>
                </c:pt>
                <c:pt idx="1010">
                  <c:v>13.7987012987013</c:v>
                </c:pt>
                <c:pt idx="1011">
                  <c:v>13.961038961038961</c:v>
                </c:pt>
                <c:pt idx="1012">
                  <c:v>13.961038961038961</c:v>
                </c:pt>
                <c:pt idx="1013">
                  <c:v>14.04220779220779</c:v>
                </c:pt>
                <c:pt idx="1014">
                  <c:v>14.529220779220781</c:v>
                </c:pt>
                <c:pt idx="1015">
                  <c:v>14.448051948051949</c:v>
                </c:pt>
                <c:pt idx="1016">
                  <c:v>14.448051948051949</c:v>
                </c:pt>
                <c:pt idx="1017">
                  <c:v>15.25974025974026</c:v>
                </c:pt>
                <c:pt idx="1018">
                  <c:v>14.69155844155844</c:v>
                </c:pt>
                <c:pt idx="1019">
                  <c:v>15.340909090909101</c:v>
                </c:pt>
                <c:pt idx="1020">
                  <c:v>15.99025974025974</c:v>
                </c:pt>
                <c:pt idx="1021">
                  <c:v>15.82792207792208</c:v>
                </c:pt>
                <c:pt idx="1022">
                  <c:v>15.42207792207792</c:v>
                </c:pt>
                <c:pt idx="1023">
                  <c:v>16.152597402597401</c:v>
                </c:pt>
                <c:pt idx="1024">
                  <c:v>16.152597402597401</c:v>
                </c:pt>
                <c:pt idx="1025">
                  <c:v>16.63961038961039</c:v>
                </c:pt>
                <c:pt idx="1026">
                  <c:v>17.207792207792199</c:v>
                </c:pt>
                <c:pt idx="1027">
                  <c:v>16.152597402597401</c:v>
                </c:pt>
                <c:pt idx="1028">
                  <c:v>16.152597402597401</c:v>
                </c:pt>
                <c:pt idx="1029">
                  <c:v>16.47727272727273</c:v>
                </c:pt>
                <c:pt idx="1030">
                  <c:v>15.665584415584419</c:v>
                </c:pt>
                <c:pt idx="1031">
                  <c:v>14.77272727272727</c:v>
                </c:pt>
                <c:pt idx="1032">
                  <c:v>14.77272727272727</c:v>
                </c:pt>
                <c:pt idx="1033">
                  <c:v>14.04220779220779</c:v>
                </c:pt>
                <c:pt idx="1034">
                  <c:v>14.32792207792208</c:v>
                </c:pt>
                <c:pt idx="1035">
                  <c:v>14.28571428571429</c:v>
                </c:pt>
                <c:pt idx="1036">
                  <c:v>14.69155844155844</c:v>
                </c:pt>
                <c:pt idx="1037">
                  <c:v>15.42207792207792</c:v>
                </c:pt>
                <c:pt idx="1038">
                  <c:v>15.54545454545455</c:v>
                </c:pt>
                <c:pt idx="1039">
                  <c:v>15.05844155844156</c:v>
                </c:pt>
                <c:pt idx="1040">
                  <c:v>14.97727272727273</c:v>
                </c:pt>
                <c:pt idx="1041">
                  <c:v>15.05844155844156</c:v>
                </c:pt>
                <c:pt idx="1042">
                  <c:v>15.178571428571431</c:v>
                </c:pt>
                <c:pt idx="1043">
                  <c:v>14.61038961038961</c:v>
                </c:pt>
                <c:pt idx="1044">
                  <c:v>14.61038961038961</c:v>
                </c:pt>
                <c:pt idx="1045">
                  <c:v>14.61038961038961</c:v>
                </c:pt>
                <c:pt idx="1046">
                  <c:v>14.77272727272727</c:v>
                </c:pt>
                <c:pt idx="1047">
                  <c:v>13.7987012987013</c:v>
                </c:pt>
                <c:pt idx="1048">
                  <c:v>13.27272727272728</c:v>
                </c:pt>
                <c:pt idx="1049">
                  <c:v>13.06818181818182</c:v>
                </c:pt>
                <c:pt idx="1050">
                  <c:v>12.82467532467532</c:v>
                </c:pt>
                <c:pt idx="1051">
                  <c:v>12.58116883116883</c:v>
                </c:pt>
                <c:pt idx="1052">
                  <c:v>12.41883116883117</c:v>
                </c:pt>
                <c:pt idx="1053">
                  <c:v>12.41883116883117</c:v>
                </c:pt>
                <c:pt idx="1054">
                  <c:v>12.2987012987013</c:v>
                </c:pt>
                <c:pt idx="1055">
                  <c:v>12.337662337662341</c:v>
                </c:pt>
                <c:pt idx="1056">
                  <c:v>12.461038961038961</c:v>
                </c:pt>
                <c:pt idx="1057">
                  <c:v>12.337662337662341</c:v>
                </c:pt>
                <c:pt idx="1058">
                  <c:v>12.5</c:v>
                </c:pt>
                <c:pt idx="1059">
                  <c:v>12.2987012987013</c:v>
                </c:pt>
                <c:pt idx="1060">
                  <c:v>12.58116883116883</c:v>
                </c:pt>
                <c:pt idx="1061">
                  <c:v>12.2987012987013</c:v>
                </c:pt>
                <c:pt idx="1062">
                  <c:v>12.256493506493509</c:v>
                </c:pt>
                <c:pt idx="1063">
                  <c:v>12.337662337662341</c:v>
                </c:pt>
                <c:pt idx="1064">
                  <c:v>12.256493506493509</c:v>
                </c:pt>
                <c:pt idx="1065">
                  <c:v>12.337662337662341</c:v>
                </c:pt>
                <c:pt idx="1066">
                  <c:v>12.379870129870129</c:v>
                </c:pt>
                <c:pt idx="1067">
                  <c:v>12.41883116883117</c:v>
                </c:pt>
                <c:pt idx="1068">
                  <c:v>12.094155844155839</c:v>
                </c:pt>
                <c:pt idx="1069">
                  <c:v>12.256493506493509</c:v>
                </c:pt>
                <c:pt idx="1070">
                  <c:v>12.256493506493509</c:v>
                </c:pt>
                <c:pt idx="1071">
                  <c:v>12.256493506493509</c:v>
                </c:pt>
                <c:pt idx="1072">
                  <c:v>12.41883116883117</c:v>
                </c:pt>
                <c:pt idx="1073">
                  <c:v>12.256493506493509</c:v>
                </c:pt>
                <c:pt idx="1074">
                  <c:v>12.256493506493509</c:v>
                </c:pt>
                <c:pt idx="1075">
                  <c:v>12.54220779220779</c:v>
                </c:pt>
                <c:pt idx="1076">
                  <c:v>12.54220779220779</c:v>
                </c:pt>
                <c:pt idx="1077">
                  <c:v>12.5</c:v>
                </c:pt>
                <c:pt idx="1078">
                  <c:v>12.5</c:v>
                </c:pt>
                <c:pt idx="1079">
                  <c:v>12.337662337662341</c:v>
                </c:pt>
                <c:pt idx="1080">
                  <c:v>12.662337662337659</c:v>
                </c:pt>
                <c:pt idx="1081">
                  <c:v>12.948051948051949</c:v>
                </c:pt>
                <c:pt idx="1082">
                  <c:v>12.948051948051949</c:v>
                </c:pt>
                <c:pt idx="1083">
                  <c:v>13.029220779220781</c:v>
                </c:pt>
                <c:pt idx="1084">
                  <c:v>13.06818181818182</c:v>
                </c:pt>
                <c:pt idx="1085">
                  <c:v>13.35389610389611</c:v>
                </c:pt>
                <c:pt idx="1086">
                  <c:v>13.311688311688309</c:v>
                </c:pt>
                <c:pt idx="1087">
                  <c:v>12.58116883116883</c:v>
                </c:pt>
                <c:pt idx="1088">
                  <c:v>12.21753246753247</c:v>
                </c:pt>
                <c:pt idx="1089">
                  <c:v>12.094155844155839</c:v>
                </c:pt>
                <c:pt idx="1090">
                  <c:v>11.769480519480521</c:v>
                </c:pt>
                <c:pt idx="1091">
                  <c:v>11.64935064935065</c:v>
                </c:pt>
                <c:pt idx="1092">
                  <c:v>11.56818181818182</c:v>
                </c:pt>
                <c:pt idx="1093">
                  <c:v>11.607142857142859</c:v>
                </c:pt>
                <c:pt idx="1094">
                  <c:v>11.48701298701299</c:v>
                </c:pt>
                <c:pt idx="1095">
                  <c:v>11.525974025974021</c:v>
                </c:pt>
                <c:pt idx="1096">
                  <c:v>11.444805194805189</c:v>
                </c:pt>
                <c:pt idx="1097">
                  <c:v>11.525974025974021</c:v>
                </c:pt>
                <c:pt idx="1098">
                  <c:v>11.405844155844161</c:v>
                </c:pt>
                <c:pt idx="1099">
                  <c:v>11.32467532467532</c:v>
                </c:pt>
                <c:pt idx="1100">
                  <c:v>11.28246753246753</c:v>
                </c:pt>
                <c:pt idx="1101">
                  <c:v>11.36363636363637</c:v>
                </c:pt>
                <c:pt idx="1102">
                  <c:v>11.48701298701299</c:v>
                </c:pt>
                <c:pt idx="1103">
                  <c:v>11.444805194805189</c:v>
                </c:pt>
                <c:pt idx="1104">
                  <c:v>11.56818181818182</c:v>
                </c:pt>
                <c:pt idx="1105">
                  <c:v>11.444805194805189</c:v>
                </c:pt>
                <c:pt idx="1106">
                  <c:v>11.56818181818182</c:v>
                </c:pt>
                <c:pt idx="1107">
                  <c:v>11.607142857142859</c:v>
                </c:pt>
                <c:pt idx="1108">
                  <c:v>11.56818181818182</c:v>
                </c:pt>
                <c:pt idx="1109">
                  <c:v>11.56818181818182</c:v>
                </c:pt>
                <c:pt idx="1110">
                  <c:v>11.48701298701299</c:v>
                </c:pt>
                <c:pt idx="1111">
                  <c:v>11.444805194805189</c:v>
                </c:pt>
                <c:pt idx="1112">
                  <c:v>11.405844155844161</c:v>
                </c:pt>
                <c:pt idx="1113">
                  <c:v>11.56818181818182</c:v>
                </c:pt>
                <c:pt idx="1114">
                  <c:v>11.814935064935071</c:v>
                </c:pt>
                <c:pt idx="1115">
                  <c:v>11.97402597402597</c:v>
                </c:pt>
                <c:pt idx="1116">
                  <c:v>11.97402597402597</c:v>
                </c:pt>
                <c:pt idx="1117">
                  <c:v>12.055194805194811</c:v>
                </c:pt>
                <c:pt idx="1118">
                  <c:v>12.21753246753247</c:v>
                </c:pt>
                <c:pt idx="1119">
                  <c:v>12.41883116883117</c:v>
                </c:pt>
                <c:pt idx="1120">
                  <c:v>12.256493506493509</c:v>
                </c:pt>
                <c:pt idx="1121">
                  <c:v>12.094155844155839</c:v>
                </c:pt>
                <c:pt idx="1122">
                  <c:v>12.094155844155839</c:v>
                </c:pt>
                <c:pt idx="1123">
                  <c:v>12.094155844155839</c:v>
                </c:pt>
                <c:pt idx="1124">
                  <c:v>11.93181818181818</c:v>
                </c:pt>
                <c:pt idx="1125">
                  <c:v>12.094155844155839</c:v>
                </c:pt>
                <c:pt idx="1126">
                  <c:v>11.97402597402597</c:v>
                </c:pt>
                <c:pt idx="1127">
                  <c:v>11.97402597402597</c:v>
                </c:pt>
                <c:pt idx="1128">
                  <c:v>12.094155844155839</c:v>
                </c:pt>
                <c:pt idx="1129">
                  <c:v>12.094155844155839</c:v>
                </c:pt>
                <c:pt idx="1130">
                  <c:v>11.730519480519479</c:v>
                </c:pt>
                <c:pt idx="1131">
                  <c:v>11.64935064935065</c:v>
                </c:pt>
                <c:pt idx="1132">
                  <c:v>11.64935064935065</c:v>
                </c:pt>
                <c:pt idx="1133">
                  <c:v>11.444805194805189</c:v>
                </c:pt>
                <c:pt idx="1134">
                  <c:v>11.444805194805189</c:v>
                </c:pt>
                <c:pt idx="1135">
                  <c:v>11.120129870129871</c:v>
                </c:pt>
                <c:pt idx="1136">
                  <c:v>11.120129870129871</c:v>
                </c:pt>
                <c:pt idx="1137">
                  <c:v>11.32467532467532</c:v>
                </c:pt>
                <c:pt idx="1138">
                  <c:v>11.444805194805189</c:v>
                </c:pt>
                <c:pt idx="1139">
                  <c:v>11.607142857142859</c:v>
                </c:pt>
                <c:pt idx="1140">
                  <c:v>11.607142857142859</c:v>
                </c:pt>
                <c:pt idx="1141">
                  <c:v>11.769480519480521</c:v>
                </c:pt>
                <c:pt idx="1142">
                  <c:v>11.85064935064935</c:v>
                </c:pt>
                <c:pt idx="1143">
                  <c:v>12.175324675324671</c:v>
                </c:pt>
                <c:pt idx="1144">
                  <c:v>12.094155844155839</c:v>
                </c:pt>
                <c:pt idx="1145">
                  <c:v>12.094155844155839</c:v>
                </c:pt>
                <c:pt idx="1146">
                  <c:v>11.85064935064935</c:v>
                </c:pt>
                <c:pt idx="1147">
                  <c:v>12.379870129870129</c:v>
                </c:pt>
                <c:pt idx="1148">
                  <c:v>12.41883116883117</c:v>
                </c:pt>
                <c:pt idx="1149">
                  <c:v>12.41883116883117</c:v>
                </c:pt>
                <c:pt idx="1150">
                  <c:v>12.41883116883117</c:v>
                </c:pt>
                <c:pt idx="1151">
                  <c:v>12.58116883116883</c:v>
                </c:pt>
                <c:pt idx="1152">
                  <c:v>12.58116883116883</c:v>
                </c:pt>
                <c:pt idx="1153">
                  <c:v>12.41883116883117</c:v>
                </c:pt>
                <c:pt idx="1154">
                  <c:v>12.461038961038961</c:v>
                </c:pt>
                <c:pt idx="1155">
                  <c:v>12.5</c:v>
                </c:pt>
                <c:pt idx="1156">
                  <c:v>12.5</c:v>
                </c:pt>
                <c:pt idx="1157">
                  <c:v>12.82467532467532</c:v>
                </c:pt>
                <c:pt idx="1158">
                  <c:v>12.905844155844161</c:v>
                </c:pt>
                <c:pt idx="1159">
                  <c:v>12.98701298701299</c:v>
                </c:pt>
                <c:pt idx="1160">
                  <c:v>13.392857142857141</c:v>
                </c:pt>
                <c:pt idx="1161">
                  <c:v>13.35389610389611</c:v>
                </c:pt>
                <c:pt idx="1162">
                  <c:v>13.392857142857141</c:v>
                </c:pt>
                <c:pt idx="1163">
                  <c:v>13.230519480519479</c:v>
                </c:pt>
                <c:pt idx="1164">
                  <c:v>13.06818181818182</c:v>
                </c:pt>
                <c:pt idx="1165">
                  <c:v>13.06818181818182</c:v>
                </c:pt>
                <c:pt idx="1166">
                  <c:v>13.230519480519479</c:v>
                </c:pt>
                <c:pt idx="1167">
                  <c:v>13.230519480519479</c:v>
                </c:pt>
                <c:pt idx="1168">
                  <c:v>13.230519480519479</c:v>
                </c:pt>
                <c:pt idx="1169">
                  <c:v>13.7987012987013</c:v>
                </c:pt>
                <c:pt idx="1170">
                  <c:v>14.36688311688312</c:v>
                </c:pt>
                <c:pt idx="1171">
                  <c:v>14.36688311688312</c:v>
                </c:pt>
                <c:pt idx="1172">
                  <c:v>14.36688311688312</c:v>
                </c:pt>
                <c:pt idx="1173">
                  <c:v>14.36688311688312</c:v>
                </c:pt>
                <c:pt idx="1174">
                  <c:v>14.20454545454546</c:v>
                </c:pt>
                <c:pt idx="1175">
                  <c:v>14.20454545454546</c:v>
                </c:pt>
                <c:pt idx="1176">
                  <c:v>14.20454545454546</c:v>
                </c:pt>
                <c:pt idx="1177">
                  <c:v>14.04220779220779</c:v>
                </c:pt>
                <c:pt idx="1178">
                  <c:v>13.84090909090909</c:v>
                </c:pt>
                <c:pt idx="1179">
                  <c:v>13.06818181818182</c:v>
                </c:pt>
                <c:pt idx="1180">
                  <c:v>13.230519480519479</c:v>
                </c:pt>
                <c:pt idx="1181">
                  <c:v>13.555194805194811</c:v>
                </c:pt>
                <c:pt idx="1182">
                  <c:v>13.717532467532459</c:v>
                </c:pt>
                <c:pt idx="1183">
                  <c:v>13.392857142857141</c:v>
                </c:pt>
                <c:pt idx="1184">
                  <c:v>13.717532467532459</c:v>
                </c:pt>
                <c:pt idx="1185">
                  <c:v>13.717532467532459</c:v>
                </c:pt>
                <c:pt idx="1186">
                  <c:v>13.717532467532459</c:v>
                </c:pt>
                <c:pt idx="1187">
                  <c:v>13.555194805194811</c:v>
                </c:pt>
                <c:pt idx="1188">
                  <c:v>13.678571428571431</c:v>
                </c:pt>
                <c:pt idx="1189">
                  <c:v>13.555194805194811</c:v>
                </c:pt>
                <c:pt idx="1190">
                  <c:v>13.392857142857141</c:v>
                </c:pt>
                <c:pt idx="1191">
                  <c:v>13.230519480519479</c:v>
                </c:pt>
                <c:pt idx="1192">
                  <c:v>12.41883116883117</c:v>
                </c:pt>
                <c:pt idx="1193">
                  <c:v>12.337662337662341</c:v>
                </c:pt>
                <c:pt idx="1194">
                  <c:v>11.93181818181818</c:v>
                </c:pt>
                <c:pt idx="1195">
                  <c:v>11.769480519480521</c:v>
                </c:pt>
                <c:pt idx="1196">
                  <c:v>11.525974025974021</c:v>
                </c:pt>
                <c:pt idx="1197">
                  <c:v>11.28246753246753</c:v>
                </c:pt>
                <c:pt idx="1198">
                  <c:v>11.28246753246753</c:v>
                </c:pt>
                <c:pt idx="1199">
                  <c:v>11.607142857142859</c:v>
                </c:pt>
                <c:pt idx="1200">
                  <c:v>11.444805194805189</c:v>
                </c:pt>
                <c:pt idx="1201">
                  <c:v>11.68831168831168</c:v>
                </c:pt>
                <c:pt idx="1202">
                  <c:v>12.094155844155839</c:v>
                </c:pt>
                <c:pt idx="1203">
                  <c:v>12.094155844155839</c:v>
                </c:pt>
                <c:pt idx="1204">
                  <c:v>12.094155844155839</c:v>
                </c:pt>
                <c:pt idx="1205">
                  <c:v>12.41883116883117</c:v>
                </c:pt>
                <c:pt idx="1206">
                  <c:v>12.58116883116883</c:v>
                </c:pt>
                <c:pt idx="1207">
                  <c:v>12.58116883116883</c:v>
                </c:pt>
                <c:pt idx="1208">
                  <c:v>12.58116883116883</c:v>
                </c:pt>
                <c:pt idx="1209">
                  <c:v>12.094155844155839</c:v>
                </c:pt>
                <c:pt idx="1210">
                  <c:v>11.769480519480521</c:v>
                </c:pt>
                <c:pt idx="1211">
                  <c:v>11.769480519480521</c:v>
                </c:pt>
                <c:pt idx="1212">
                  <c:v>11.607142857142859</c:v>
                </c:pt>
                <c:pt idx="1213">
                  <c:v>11.525974025974021</c:v>
                </c:pt>
                <c:pt idx="1214">
                  <c:v>11.28246753246753</c:v>
                </c:pt>
                <c:pt idx="1215">
                  <c:v>11.444805194805189</c:v>
                </c:pt>
                <c:pt idx="1216">
                  <c:v>11.68831168831168</c:v>
                </c:pt>
                <c:pt idx="1217">
                  <c:v>11.68831168831168</c:v>
                </c:pt>
                <c:pt idx="1218">
                  <c:v>11.68831168831168</c:v>
                </c:pt>
                <c:pt idx="1219">
                  <c:v>11.93181818181818</c:v>
                </c:pt>
                <c:pt idx="1220">
                  <c:v>12.01298701298702</c:v>
                </c:pt>
                <c:pt idx="1221">
                  <c:v>12.175324675324671</c:v>
                </c:pt>
                <c:pt idx="1222">
                  <c:v>12.175324675324671</c:v>
                </c:pt>
                <c:pt idx="1223">
                  <c:v>12.54220779220779</c:v>
                </c:pt>
                <c:pt idx="1224">
                  <c:v>12.58116883116883</c:v>
                </c:pt>
                <c:pt idx="1225">
                  <c:v>12.5</c:v>
                </c:pt>
                <c:pt idx="1226">
                  <c:v>13.19155844155844</c:v>
                </c:pt>
                <c:pt idx="1227">
                  <c:v>13.47402597402597</c:v>
                </c:pt>
                <c:pt idx="1228">
                  <c:v>13.678571428571431</c:v>
                </c:pt>
                <c:pt idx="1229">
                  <c:v>13.961038961038961</c:v>
                </c:pt>
                <c:pt idx="1230">
                  <c:v>14.04220779220779</c:v>
                </c:pt>
                <c:pt idx="1231">
                  <c:v>15.097402597402599</c:v>
                </c:pt>
                <c:pt idx="1232">
                  <c:v>15.097402597402599</c:v>
                </c:pt>
                <c:pt idx="1233">
                  <c:v>15.42207792207792</c:v>
                </c:pt>
                <c:pt idx="1234">
                  <c:v>16.357142857142851</c:v>
                </c:pt>
                <c:pt idx="1235">
                  <c:v>16.519480519480521</c:v>
                </c:pt>
                <c:pt idx="1236">
                  <c:v>16.558441558441551</c:v>
                </c:pt>
                <c:pt idx="1237">
                  <c:v>17.04545454545455</c:v>
                </c:pt>
                <c:pt idx="1238">
                  <c:v>17.532467532467528</c:v>
                </c:pt>
                <c:pt idx="1239">
                  <c:v>17.81818181818182</c:v>
                </c:pt>
                <c:pt idx="1240">
                  <c:v>18.019480519480521</c:v>
                </c:pt>
                <c:pt idx="1241">
                  <c:v>17.25</c:v>
                </c:pt>
                <c:pt idx="1242">
                  <c:v>16.72077922077921</c:v>
                </c:pt>
                <c:pt idx="1243">
                  <c:v>17.04545454545455</c:v>
                </c:pt>
                <c:pt idx="1244">
                  <c:v>16.071428571428569</c:v>
                </c:pt>
                <c:pt idx="1245">
                  <c:v>14.69155844155844</c:v>
                </c:pt>
                <c:pt idx="1246">
                  <c:v>14.69155844155844</c:v>
                </c:pt>
                <c:pt idx="1247">
                  <c:v>14.61038961038961</c:v>
                </c:pt>
                <c:pt idx="1248">
                  <c:v>14.246753246753251</c:v>
                </c:pt>
                <c:pt idx="1249">
                  <c:v>14.32792207792208</c:v>
                </c:pt>
                <c:pt idx="1250">
                  <c:v>14.20454545454546</c:v>
                </c:pt>
                <c:pt idx="1251">
                  <c:v>14.529220779220781</c:v>
                </c:pt>
                <c:pt idx="1252">
                  <c:v>15.097402597402599</c:v>
                </c:pt>
                <c:pt idx="1253">
                  <c:v>14.97727272727273</c:v>
                </c:pt>
                <c:pt idx="1254">
                  <c:v>15.05844155844156</c:v>
                </c:pt>
                <c:pt idx="1255">
                  <c:v>14.04220779220779</c:v>
                </c:pt>
                <c:pt idx="1256">
                  <c:v>13.43506493506494</c:v>
                </c:pt>
                <c:pt idx="1257">
                  <c:v>13.392857142857141</c:v>
                </c:pt>
                <c:pt idx="1258">
                  <c:v>13.19155844155844</c:v>
                </c:pt>
                <c:pt idx="1259">
                  <c:v>12.905844155844161</c:v>
                </c:pt>
                <c:pt idx="1260">
                  <c:v>12.905844155844161</c:v>
                </c:pt>
                <c:pt idx="1261">
                  <c:v>12.82467532467532</c:v>
                </c:pt>
                <c:pt idx="1262">
                  <c:v>12.662337662337659</c:v>
                </c:pt>
                <c:pt idx="1263">
                  <c:v>12.662337662337659</c:v>
                </c:pt>
                <c:pt idx="1264">
                  <c:v>12.82467532467532</c:v>
                </c:pt>
                <c:pt idx="1265">
                  <c:v>12.78571428571429</c:v>
                </c:pt>
                <c:pt idx="1266">
                  <c:v>12.62337662337662</c:v>
                </c:pt>
                <c:pt idx="1267">
                  <c:v>12.5</c:v>
                </c:pt>
                <c:pt idx="1268">
                  <c:v>12.743506493506491</c:v>
                </c:pt>
                <c:pt idx="1269">
                  <c:v>12.86688311688312</c:v>
                </c:pt>
                <c:pt idx="1270">
                  <c:v>12.54220779220779</c:v>
                </c:pt>
                <c:pt idx="1271">
                  <c:v>12.175324675324671</c:v>
                </c:pt>
                <c:pt idx="1272">
                  <c:v>11.93181818181818</c:v>
                </c:pt>
                <c:pt idx="1273">
                  <c:v>11.892857142857141</c:v>
                </c:pt>
                <c:pt idx="1274">
                  <c:v>11.81168831168832</c:v>
                </c:pt>
                <c:pt idx="1275">
                  <c:v>11.48701298701299</c:v>
                </c:pt>
                <c:pt idx="1276">
                  <c:v>11.64935064935065</c:v>
                </c:pt>
                <c:pt idx="1277">
                  <c:v>11.48701298701299</c:v>
                </c:pt>
                <c:pt idx="1278">
                  <c:v>11.607142857142859</c:v>
                </c:pt>
                <c:pt idx="1279">
                  <c:v>11.607142857142859</c:v>
                </c:pt>
                <c:pt idx="1280">
                  <c:v>11.05844155844156</c:v>
                </c:pt>
                <c:pt idx="1281">
                  <c:v>11.32467532467532</c:v>
                </c:pt>
                <c:pt idx="1282">
                  <c:v>11.405844155844161</c:v>
                </c:pt>
                <c:pt idx="1283">
                  <c:v>11.405844155844161</c:v>
                </c:pt>
                <c:pt idx="1284">
                  <c:v>11.48701298701299</c:v>
                </c:pt>
                <c:pt idx="1285">
                  <c:v>11.48701298701299</c:v>
                </c:pt>
                <c:pt idx="1286">
                  <c:v>11.68831168831168</c:v>
                </c:pt>
                <c:pt idx="1287">
                  <c:v>11.68831168831168</c:v>
                </c:pt>
                <c:pt idx="1288">
                  <c:v>11.68831168831168</c:v>
                </c:pt>
                <c:pt idx="1289">
                  <c:v>11.68831168831168</c:v>
                </c:pt>
                <c:pt idx="1290">
                  <c:v>11.56818181818182</c:v>
                </c:pt>
                <c:pt idx="1291">
                  <c:v>11.243506493506491</c:v>
                </c:pt>
                <c:pt idx="1292">
                  <c:v>11.32467532467532</c:v>
                </c:pt>
                <c:pt idx="1293">
                  <c:v>10.084415584415581</c:v>
                </c:pt>
                <c:pt idx="1294">
                  <c:v>10.165584415584419</c:v>
                </c:pt>
                <c:pt idx="1295">
                  <c:v>9.7402597402597362</c:v>
                </c:pt>
                <c:pt idx="1296">
                  <c:v>9.7824675324675354</c:v>
                </c:pt>
                <c:pt idx="1297">
                  <c:v>9.6980519480519458</c:v>
                </c:pt>
                <c:pt idx="1298">
                  <c:v>9.8441558441558428</c:v>
                </c:pt>
                <c:pt idx="1299">
                  <c:v>9.7012987012986969</c:v>
                </c:pt>
                <c:pt idx="1300">
                  <c:v>9.4967532467532472</c:v>
                </c:pt>
                <c:pt idx="1301">
                  <c:v>9.4967532467532472</c:v>
                </c:pt>
                <c:pt idx="1302">
                  <c:v>9.4967532467532472</c:v>
                </c:pt>
                <c:pt idx="1303">
                  <c:v>9.4967532467532472</c:v>
                </c:pt>
                <c:pt idx="1304">
                  <c:v>9.4967532467532472</c:v>
                </c:pt>
                <c:pt idx="1305">
                  <c:v>9.4967532467532472</c:v>
                </c:pt>
                <c:pt idx="1306">
                  <c:v>9.5974025974025992</c:v>
                </c:pt>
                <c:pt idx="1307">
                  <c:v>9.5389610389610358</c:v>
                </c:pt>
                <c:pt idx="1308">
                  <c:v>9.4967532467532472</c:v>
                </c:pt>
                <c:pt idx="1309">
                  <c:v>9.0097402597402603</c:v>
                </c:pt>
                <c:pt idx="1310">
                  <c:v>9.0519480519480506</c:v>
                </c:pt>
                <c:pt idx="1311">
                  <c:v>9.0746753246753222</c:v>
                </c:pt>
                <c:pt idx="1312">
                  <c:v>9.1331168831168803</c:v>
                </c:pt>
                <c:pt idx="1313">
                  <c:v>9.1331168831168803</c:v>
                </c:pt>
                <c:pt idx="1314">
                  <c:v>9.7824675324675354</c:v>
                </c:pt>
                <c:pt idx="1315">
                  <c:v>9.7824675324675354</c:v>
                </c:pt>
                <c:pt idx="1316">
                  <c:v>9.7824675324675354</c:v>
                </c:pt>
                <c:pt idx="1317">
                  <c:v>9.7824675324675354</c:v>
                </c:pt>
                <c:pt idx="1318">
                  <c:v>9.7824675324675354</c:v>
                </c:pt>
                <c:pt idx="1319">
                  <c:v>9.7824675324675354</c:v>
                </c:pt>
                <c:pt idx="1320">
                  <c:v>9.8831168831168856</c:v>
                </c:pt>
                <c:pt idx="1321">
                  <c:v>9.9642857142857171</c:v>
                </c:pt>
                <c:pt idx="1322">
                  <c:v>10.064935064935071</c:v>
                </c:pt>
                <c:pt idx="1323">
                  <c:v>10.025974025974021</c:v>
                </c:pt>
                <c:pt idx="1324">
                  <c:v>9.9837662337662376</c:v>
                </c:pt>
                <c:pt idx="1325">
                  <c:v>10.146103896103901</c:v>
                </c:pt>
                <c:pt idx="1326">
                  <c:v>10.12337662337662</c:v>
                </c:pt>
                <c:pt idx="1327">
                  <c:v>9.6590909090909101</c:v>
                </c:pt>
                <c:pt idx="1328">
                  <c:v>9.7402597402597362</c:v>
                </c:pt>
                <c:pt idx="1329">
                  <c:v>9.7402597402597362</c:v>
                </c:pt>
                <c:pt idx="1330">
                  <c:v>9.7402597402597362</c:v>
                </c:pt>
                <c:pt idx="1331">
                  <c:v>9.7402597402597362</c:v>
                </c:pt>
                <c:pt idx="1332">
                  <c:v>9.7402597402597362</c:v>
                </c:pt>
                <c:pt idx="1333">
                  <c:v>9.7402597402597362</c:v>
                </c:pt>
                <c:pt idx="1334">
                  <c:v>9.7402597402597362</c:v>
                </c:pt>
                <c:pt idx="1335">
                  <c:v>9.7012987012986969</c:v>
                </c:pt>
                <c:pt idx="1336">
                  <c:v>9.6590909090909101</c:v>
                </c:pt>
                <c:pt idx="1337">
                  <c:v>9.5389610389610358</c:v>
                </c:pt>
                <c:pt idx="1338">
                  <c:v>9.5162337662337659</c:v>
                </c:pt>
                <c:pt idx="1339">
                  <c:v>9.5779220779220751</c:v>
                </c:pt>
                <c:pt idx="1340">
                  <c:v>9.4577922077922096</c:v>
                </c:pt>
                <c:pt idx="1341">
                  <c:v>10.107142857142859</c:v>
                </c:pt>
                <c:pt idx="1342">
                  <c:v>10.146103896103901</c:v>
                </c:pt>
                <c:pt idx="1343">
                  <c:v>10.107142857142859</c:v>
                </c:pt>
                <c:pt idx="1344">
                  <c:v>9.4772727272727231</c:v>
                </c:pt>
                <c:pt idx="1345">
                  <c:v>9.4772727272727231</c:v>
                </c:pt>
                <c:pt idx="1346">
                  <c:v>9.4772727272727231</c:v>
                </c:pt>
                <c:pt idx="1347">
                  <c:v>9.8214285714285712</c:v>
                </c:pt>
                <c:pt idx="1348">
                  <c:v>9.8214285714285712</c:v>
                </c:pt>
                <c:pt idx="1349">
                  <c:v>9.8214285714285712</c:v>
                </c:pt>
                <c:pt idx="1350">
                  <c:v>9.8019480519480524</c:v>
                </c:pt>
                <c:pt idx="1351">
                  <c:v>9.7597402597402603</c:v>
                </c:pt>
                <c:pt idx="1352">
                  <c:v>9.2954545454545467</c:v>
                </c:pt>
                <c:pt idx="1353">
                  <c:v>9.4577922077922096</c:v>
                </c:pt>
                <c:pt idx="1354">
                  <c:v>9.3766233766233764</c:v>
                </c:pt>
                <c:pt idx="1355">
                  <c:v>9.1720779220779214</c:v>
                </c:pt>
                <c:pt idx="1356">
                  <c:v>9.3344155844155825</c:v>
                </c:pt>
                <c:pt idx="1357">
                  <c:v>9.3344155844155825</c:v>
                </c:pt>
                <c:pt idx="1358">
                  <c:v>9.1720779220779214</c:v>
                </c:pt>
                <c:pt idx="1359">
                  <c:v>9.3344155844155825</c:v>
                </c:pt>
                <c:pt idx="1360">
                  <c:v>8.5227272727272751</c:v>
                </c:pt>
                <c:pt idx="1361">
                  <c:v>8.5227272727272751</c:v>
                </c:pt>
              </c:numCache>
            </c:numRef>
          </c:yVal>
          <c:smooth val="1"/>
          <c:extLst>
            <c:ext xmlns:c16="http://schemas.microsoft.com/office/drawing/2014/chart" uri="{C3380CC4-5D6E-409C-BE32-E72D297353CC}">
              <c16:uniqueId val="{00000001-2F04-4881-BC81-A9326CE1D750}"/>
            </c:ext>
          </c:extLst>
        </c:ser>
        <c:ser>
          <c:idx val="2"/>
          <c:order val="2"/>
          <c:tx>
            <c:v>Propane</c:v>
          </c:tx>
          <c:spPr>
            <a:ln w="15875"/>
          </c:spPr>
          <c:marker>
            <c:symbol val="none"/>
          </c:marker>
          <c:xVal>
            <c:numRef>
              <c:f>Data!$I$3:$I$1364</c:f>
              <c:numCache>
                <c:formatCode>m/d/yyyy</c:formatCode>
                <c:ptCount val="1362"/>
                <c:pt idx="0">
                  <c:v>39503</c:v>
                </c:pt>
                <c:pt idx="1">
                  <c:v>39500</c:v>
                </c:pt>
                <c:pt idx="2">
                  <c:v>39499</c:v>
                </c:pt>
                <c:pt idx="3">
                  <c:v>39498</c:v>
                </c:pt>
                <c:pt idx="4">
                  <c:v>39497</c:v>
                </c:pt>
                <c:pt idx="5">
                  <c:v>39493</c:v>
                </c:pt>
                <c:pt idx="6">
                  <c:v>39492</c:v>
                </c:pt>
                <c:pt idx="7">
                  <c:v>39491</c:v>
                </c:pt>
                <c:pt idx="8">
                  <c:v>39490</c:v>
                </c:pt>
                <c:pt idx="9">
                  <c:v>39489</c:v>
                </c:pt>
                <c:pt idx="10">
                  <c:v>39486</c:v>
                </c:pt>
                <c:pt idx="11">
                  <c:v>39485</c:v>
                </c:pt>
                <c:pt idx="12">
                  <c:v>39484</c:v>
                </c:pt>
                <c:pt idx="13">
                  <c:v>39483</c:v>
                </c:pt>
                <c:pt idx="14">
                  <c:v>39482</c:v>
                </c:pt>
                <c:pt idx="15">
                  <c:v>39479</c:v>
                </c:pt>
                <c:pt idx="16">
                  <c:v>39478</c:v>
                </c:pt>
                <c:pt idx="17">
                  <c:v>39477</c:v>
                </c:pt>
                <c:pt idx="18">
                  <c:v>39476</c:v>
                </c:pt>
                <c:pt idx="19">
                  <c:v>39475</c:v>
                </c:pt>
                <c:pt idx="20">
                  <c:v>39472</c:v>
                </c:pt>
                <c:pt idx="21">
                  <c:v>39471</c:v>
                </c:pt>
                <c:pt idx="22">
                  <c:v>39470</c:v>
                </c:pt>
                <c:pt idx="23">
                  <c:v>39469</c:v>
                </c:pt>
                <c:pt idx="24">
                  <c:v>39465</c:v>
                </c:pt>
                <c:pt idx="25">
                  <c:v>39464</c:v>
                </c:pt>
                <c:pt idx="26">
                  <c:v>39463</c:v>
                </c:pt>
                <c:pt idx="27">
                  <c:v>39462</c:v>
                </c:pt>
                <c:pt idx="28">
                  <c:v>39461</c:v>
                </c:pt>
                <c:pt idx="29">
                  <c:v>39458</c:v>
                </c:pt>
                <c:pt idx="30">
                  <c:v>39457</c:v>
                </c:pt>
                <c:pt idx="31">
                  <c:v>39456</c:v>
                </c:pt>
                <c:pt idx="32">
                  <c:v>39455</c:v>
                </c:pt>
                <c:pt idx="33">
                  <c:v>39454</c:v>
                </c:pt>
                <c:pt idx="34">
                  <c:v>39451</c:v>
                </c:pt>
                <c:pt idx="35">
                  <c:v>39450</c:v>
                </c:pt>
                <c:pt idx="36">
                  <c:v>39449</c:v>
                </c:pt>
                <c:pt idx="37">
                  <c:v>39444</c:v>
                </c:pt>
                <c:pt idx="38">
                  <c:v>39443</c:v>
                </c:pt>
                <c:pt idx="39">
                  <c:v>39442</c:v>
                </c:pt>
                <c:pt idx="40">
                  <c:v>39437</c:v>
                </c:pt>
                <c:pt idx="41">
                  <c:v>39436</c:v>
                </c:pt>
                <c:pt idx="42">
                  <c:v>39435</c:v>
                </c:pt>
                <c:pt idx="43">
                  <c:v>39434</c:v>
                </c:pt>
                <c:pt idx="44">
                  <c:v>39433</c:v>
                </c:pt>
                <c:pt idx="45">
                  <c:v>39430</c:v>
                </c:pt>
                <c:pt idx="46">
                  <c:v>39429</c:v>
                </c:pt>
                <c:pt idx="47">
                  <c:v>39428</c:v>
                </c:pt>
                <c:pt idx="48">
                  <c:v>39427</c:v>
                </c:pt>
                <c:pt idx="49">
                  <c:v>39426</c:v>
                </c:pt>
                <c:pt idx="50">
                  <c:v>39423</c:v>
                </c:pt>
                <c:pt idx="51">
                  <c:v>39422</c:v>
                </c:pt>
                <c:pt idx="52">
                  <c:v>39421</c:v>
                </c:pt>
                <c:pt idx="53">
                  <c:v>39420</c:v>
                </c:pt>
                <c:pt idx="54">
                  <c:v>39419</c:v>
                </c:pt>
                <c:pt idx="55">
                  <c:v>39416</c:v>
                </c:pt>
                <c:pt idx="56">
                  <c:v>39415</c:v>
                </c:pt>
                <c:pt idx="57">
                  <c:v>39414</c:v>
                </c:pt>
                <c:pt idx="58">
                  <c:v>39413</c:v>
                </c:pt>
                <c:pt idx="59">
                  <c:v>39412</c:v>
                </c:pt>
                <c:pt idx="60">
                  <c:v>39407</c:v>
                </c:pt>
                <c:pt idx="61">
                  <c:v>39406</c:v>
                </c:pt>
                <c:pt idx="62">
                  <c:v>39405</c:v>
                </c:pt>
                <c:pt idx="63">
                  <c:v>39402</c:v>
                </c:pt>
                <c:pt idx="64">
                  <c:v>39401</c:v>
                </c:pt>
                <c:pt idx="65">
                  <c:v>39400</c:v>
                </c:pt>
                <c:pt idx="66">
                  <c:v>39399</c:v>
                </c:pt>
                <c:pt idx="67">
                  <c:v>39398</c:v>
                </c:pt>
                <c:pt idx="68">
                  <c:v>39395</c:v>
                </c:pt>
                <c:pt idx="69">
                  <c:v>39394</c:v>
                </c:pt>
                <c:pt idx="70">
                  <c:v>39393</c:v>
                </c:pt>
                <c:pt idx="71">
                  <c:v>39392</c:v>
                </c:pt>
                <c:pt idx="72">
                  <c:v>39391</c:v>
                </c:pt>
                <c:pt idx="73">
                  <c:v>39388</c:v>
                </c:pt>
                <c:pt idx="74">
                  <c:v>39387</c:v>
                </c:pt>
                <c:pt idx="75">
                  <c:v>39386</c:v>
                </c:pt>
                <c:pt idx="76">
                  <c:v>39385</c:v>
                </c:pt>
                <c:pt idx="77">
                  <c:v>39384</c:v>
                </c:pt>
                <c:pt idx="78">
                  <c:v>39381</c:v>
                </c:pt>
                <c:pt idx="79">
                  <c:v>39380</c:v>
                </c:pt>
                <c:pt idx="80">
                  <c:v>39379</c:v>
                </c:pt>
                <c:pt idx="81">
                  <c:v>39378</c:v>
                </c:pt>
                <c:pt idx="82">
                  <c:v>39377</c:v>
                </c:pt>
                <c:pt idx="83">
                  <c:v>39374</c:v>
                </c:pt>
                <c:pt idx="84">
                  <c:v>39373</c:v>
                </c:pt>
                <c:pt idx="85">
                  <c:v>39372</c:v>
                </c:pt>
                <c:pt idx="86">
                  <c:v>39371</c:v>
                </c:pt>
                <c:pt idx="87">
                  <c:v>39370</c:v>
                </c:pt>
                <c:pt idx="88">
                  <c:v>39367</c:v>
                </c:pt>
                <c:pt idx="89">
                  <c:v>39366</c:v>
                </c:pt>
                <c:pt idx="90">
                  <c:v>39365</c:v>
                </c:pt>
                <c:pt idx="91">
                  <c:v>39364</c:v>
                </c:pt>
                <c:pt idx="92">
                  <c:v>39363</c:v>
                </c:pt>
                <c:pt idx="93">
                  <c:v>39360</c:v>
                </c:pt>
                <c:pt idx="94">
                  <c:v>39359</c:v>
                </c:pt>
                <c:pt idx="95">
                  <c:v>39358</c:v>
                </c:pt>
                <c:pt idx="96">
                  <c:v>39357</c:v>
                </c:pt>
                <c:pt idx="97">
                  <c:v>39356</c:v>
                </c:pt>
                <c:pt idx="98">
                  <c:v>39353</c:v>
                </c:pt>
                <c:pt idx="99">
                  <c:v>39352</c:v>
                </c:pt>
                <c:pt idx="100">
                  <c:v>39351</c:v>
                </c:pt>
                <c:pt idx="101">
                  <c:v>39350</c:v>
                </c:pt>
                <c:pt idx="102">
                  <c:v>39349</c:v>
                </c:pt>
                <c:pt idx="103">
                  <c:v>39346</c:v>
                </c:pt>
                <c:pt idx="104">
                  <c:v>39345</c:v>
                </c:pt>
                <c:pt idx="105">
                  <c:v>39344</c:v>
                </c:pt>
                <c:pt idx="106">
                  <c:v>39343</c:v>
                </c:pt>
                <c:pt idx="107">
                  <c:v>39342</c:v>
                </c:pt>
                <c:pt idx="108">
                  <c:v>39339</c:v>
                </c:pt>
                <c:pt idx="109">
                  <c:v>39338</c:v>
                </c:pt>
                <c:pt idx="110">
                  <c:v>39337</c:v>
                </c:pt>
                <c:pt idx="111">
                  <c:v>39336</c:v>
                </c:pt>
                <c:pt idx="112">
                  <c:v>39335</c:v>
                </c:pt>
                <c:pt idx="113">
                  <c:v>39332</c:v>
                </c:pt>
                <c:pt idx="114">
                  <c:v>39331</c:v>
                </c:pt>
                <c:pt idx="115">
                  <c:v>39330</c:v>
                </c:pt>
                <c:pt idx="116">
                  <c:v>39329</c:v>
                </c:pt>
                <c:pt idx="117">
                  <c:v>39325</c:v>
                </c:pt>
                <c:pt idx="118">
                  <c:v>39324</c:v>
                </c:pt>
                <c:pt idx="119">
                  <c:v>39323</c:v>
                </c:pt>
                <c:pt idx="120">
                  <c:v>39322</c:v>
                </c:pt>
                <c:pt idx="121">
                  <c:v>39321</c:v>
                </c:pt>
                <c:pt idx="122">
                  <c:v>39318</c:v>
                </c:pt>
                <c:pt idx="123">
                  <c:v>39317</c:v>
                </c:pt>
                <c:pt idx="124">
                  <c:v>39316</c:v>
                </c:pt>
                <c:pt idx="125">
                  <c:v>39315</c:v>
                </c:pt>
                <c:pt idx="126">
                  <c:v>39314</c:v>
                </c:pt>
                <c:pt idx="127">
                  <c:v>39311</c:v>
                </c:pt>
                <c:pt idx="128">
                  <c:v>39310</c:v>
                </c:pt>
                <c:pt idx="129">
                  <c:v>39309</c:v>
                </c:pt>
                <c:pt idx="130">
                  <c:v>39308</c:v>
                </c:pt>
                <c:pt idx="131">
                  <c:v>39307</c:v>
                </c:pt>
                <c:pt idx="132">
                  <c:v>39304</c:v>
                </c:pt>
                <c:pt idx="133">
                  <c:v>39303</c:v>
                </c:pt>
                <c:pt idx="134">
                  <c:v>39302</c:v>
                </c:pt>
                <c:pt idx="135">
                  <c:v>39301</c:v>
                </c:pt>
                <c:pt idx="136">
                  <c:v>39300</c:v>
                </c:pt>
                <c:pt idx="137">
                  <c:v>39297</c:v>
                </c:pt>
                <c:pt idx="138">
                  <c:v>39296</c:v>
                </c:pt>
                <c:pt idx="139">
                  <c:v>39295</c:v>
                </c:pt>
                <c:pt idx="140">
                  <c:v>39294</c:v>
                </c:pt>
                <c:pt idx="141">
                  <c:v>39293</c:v>
                </c:pt>
                <c:pt idx="142">
                  <c:v>39290</c:v>
                </c:pt>
                <c:pt idx="143">
                  <c:v>39289</c:v>
                </c:pt>
                <c:pt idx="144">
                  <c:v>39288</c:v>
                </c:pt>
                <c:pt idx="145">
                  <c:v>39287</c:v>
                </c:pt>
                <c:pt idx="146">
                  <c:v>39286</c:v>
                </c:pt>
                <c:pt idx="147">
                  <c:v>39283</c:v>
                </c:pt>
                <c:pt idx="148">
                  <c:v>39282</c:v>
                </c:pt>
                <c:pt idx="149">
                  <c:v>39281</c:v>
                </c:pt>
                <c:pt idx="150">
                  <c:v>39280</c:v>
                </c:pt>
                <c:pt idx="151">
                  <c:v>39279</c:v>
                </c:pt>
                <c:pt idx="152">
                  <c:v>39276</c:v>
                </c:pt>
                <c:pt idx="153">
                  <c:v>39275</c:v>
                </c:pt>
                <c:pt idx="154">
                  <c:v>39274</c:v>
                </c:pt>
                <c:pt idx="155">
                  <c:v>39273</c:v>
                </c:pt>
                <c:pt idx="156">
                  <c:v>39272</c:v>
                </c:pt>
                <c:pt idx="157">
                  <c:v>39269</c:v>
                </c:pt>
                <c:pt idx="158">
                  <c:v>39268</c:v>
                </c:pt>
                <c:pt idx="159">
                  <c:v>39266</c:v>
                </c:pt>
                <c:pt idx="160">
                  <c:v>39265</c:v>
                </c:pt>
                <c:pt idx="161">
                  <c:v>39262</c:v>
                </c:pt>
                <c:pt idx="162">
                  <c:v>39261</c:v>
                </c:pt>
                <c:pt idx="163">
                  <c:v>39260</c:v>
                </c:pt>
                <c:pt idx="164">
                  <c:v>39259</c:v>
                </c:pt>
                <c:pt idx="165">
                  <c:v>39258</c:v>
                </c:pt>
                <c:pt idx="166">
                  <c:v>39255</c:v>
                </c:pt>
                <c:pt idx="167">
                  <c:v>39254</c:v>
                </c:pt>
                <c:pt idx="168">
                  <c:v>39253</c:v>
                </c:pt>
                <c:pt idx="169">
                  <c:v>39252</c:v>
                </c:pt>
                <c:pt idx="170">
                  <c:v>39251</c:v>
                </c:pt>
                <c:pt idx="171">
                  <c:v>39248</c:v>
                </c:pt>
                <c:pt idx="172">
                  <c:v>39247</c:v>
                </c:pt>
                <c:pt idx="173">
                  <c:v>39246</c:v>
                </c:pt>
                <c:pt idx="174">
                  <c:v>39245</c:v>
                </c:pt>
                <c:pt idx="175">
                  <c:v>39244</c:v>
                </c:pt>
                <c:pt idx="176">
                  <c:v>39241</c:v>
                </c:pt>
                <c:pt idx="177">
                  <c:v>39240</c:v>
                </c:pt>
                <c:pt idx="178">
                  <c:v>39239</c:v>
                </c:pt>
                <c:pt idx="179">
                  <c:v>39238</c:v>
                </c:pt>
                <c:pt idx="180">
                  <c:v>39237</c:v>
                </c:pt>
                <c:pt idx="181">
                  <c:v>39234</c:v>
                </c:pt>
                <c:pt idx="182">
                  <c:v>39233</c:v>
                </c:pt>
                <c:pt idx="183">
                  <c:v>39232</c:v>
                </c:pt>
                <c:pt idx="184">
                  <c:v>39231</c:v>
                </c:pt>
                <c:pt idx="185">
                  <c:v>39227</c:v>
                </c:pt>
                <c:pt idx="186">
                  <c:v>39226</c:v>
                </c:pt>
                <c:pt idx="187">
                  <c:v>39225</c:v>
                </c:pt>
                <c:pt idx="188">
                  <c:v>39224</c:v>
                </c:pt>
                <c:pt idx="189">
                  <c:v>39223</c:v>
                </c:pt>
                <c:pt idx="190">
                  <c:v>39220</c:v>
                </c:pt>
                <c:pt idx="191">
                  <c:v>39219</c:v>
                </c:pt>
                <c:pt idx="192">
                  <c:v>39218</c:v>
                </c:pt>
                <c:pt idx="193">
                  <c:v>39217</c:v>
                </c:pt>
                <c:pt idx="194">
                  <c:v>39216</c:v>
                </c:pt>
                <c:pt idx="195">
                  <c:v>39213</c:v>
                </c:pt>
                <c:pt idx="196">
                  <c:v>39212</c:v>
                </c:pt>
                <c:pt idx="197">
                  <c:v>39211</c:v>
                </c:pt>
                <c:pt idx="198">
                  <c:v>39210</c:v>
                </c:pt>
                <c:pt idx="199">
                  <c:v>39209</c:v>
                </c:pt>
                <c:pt idx="200">
                  <c:v>39206</c:v>
                </c:pt>
                <c:pt idx="201">
                  <c:v>39205</c:v>
                </c:pt>
                <c:pt idx="202">
                  <c:v>39204</c:v>
                </c:pt>
                <c:pt idx="203">
                  <c:v>39203</c:v>
                </c:pt>
                <c:pt idx="204">
                  <c:v>39202</c:v>
                </c:pt>
                <c:pt idx="205">
                  <c:v>39199</c:v>
                </c:pt>
                <c:pt idx="206">
                  <c:v>39198</c:v>
                </c:pt>
                <c:pt idx="207">
                  <c:v>39197</c:v>
                </c:pt>
                <c:pt idx="208">
                  <c:v>39196</c:v>
                </c:pt>
                <c:pt idx="209">
                  <c:v>39195</c:v>
                </c:pt>
                <c:pt idx="210">
                  <c:v>39192</c:v>
                </c:pt>
                <c:pt idx="211">
                  <c:v>39191</c:v>
                </c:pt>
                <c:pt idx="212">
                  <c:v>39190</c:v>
                </c:pt>
                <c:pt idx="213">
                  <c:v>39189</c:v>
                </c:pt>
                <c:pt idx="214">
                  <c:v>39188</c:v>
                </c:pt>
                <c:pt idx="215">
                  <c:v>39185</c:v>
                </c:pt>
                <c:pt idx="216">
                  <c:v>39184</c:v>
                </c:pt>
                <c:pt idx="217">
                  <c:v>39183</c:v>
                </c:pt>
                <c:pt idx="218">
                  <c:v>39182</c:v>
                </c:pt>
                <c:pt idx="219">
                  <c:v>39181</c:v>
                </c:pt>
                <c:pt idx="220">
                  <c:v>39178</c:v>
                </c:pt>
                <c:pt idx="221">
                  <c:v>39177</c:v>
                </c:pt>
                <c:pt idx="222">
                  <c:v>39176</c:v>
                </c:pt>
                <c:pt idx="223">
                  <c:v>39175</c:v>
                </c:pt>
                <c:pt idx="224">
                  <c:v>39174</c:v>
                </c:pt>
                <c:pt idx="225">
                  <c:v>39171</c:v>
                </c:pt>
                <c:pt idx="226">
                  <c:v>39170</c:v>
                </c:pt>
                <c:pt idx="227">
                  <c:v>39169</c:v>
                </c:pt>
                <c:pt idx="228">
                  <c:v>39168</c:v>
                </c:pt>
                <c:pt idx="229">
                  <c:v>39167</c:v>
                </c:pt>
                <c:pt idx="230">
                  <c:v>39164</c:v>
                </c:pt>
                <c:pt idx="231">
                  <c:v>39163</c:v>
                </c:pt>
                <c:pt idx="232">
                  <c:v>39162</c:v>
                </c:pt>
                <c:pt idx="233">
                  <c:v>39161</c:v>
                </c:pt>
                <c:pt idx="234">
                  <c:v>39160</c:v>
                </c:pt>
                <c:pt idx="235">
                  <c:v>39157</c:v>
                </c:pt>
                <c:pt idx="236">
                  <c:v>39156</c:v>
                </c:pt>
                <c:pt idx="237">
                  <c:v>39155</c:v>
                </c:pt>
                <c:pt idx="238">
                  <c:v>39154</c:v>
                </c:pt>
                <c:pt idx="239">
                  <c:v>39153</c:v>
                </c:pt>
                <c:pt idx="240">
                  <c:v>39150</c:v>
                </c:pt>
                <c:pt idx="241">
                  <c:v>39149</c:v>
                </c:pt>
                <c:pt idx="242">
                  <c:v>39148</c:v>
                </c:pt>
                <c:pt idx="243">
                  <c:v>39147</c:v>
                </c:pt>
                <c:pt idx="244">
                  <c:v>39146</c:v>
                </c:pt>
                <c:pt idx="245">
                  <c:v>39143</c:v>
                </c:pt>
                <c:pt idx="246">
                  <c:v>39142</c:v>
                </c:pt>
                <c:pt idx="247">
                  <c:v>39141</c:v>
                </c:pt>
                <c:pt idx="248">
                  <c:v>39140</c:v>
                </c:pt>
                <c:pt idx="249">
                  <c:v>39139</c:v>
                </c:pt>
                <c:pt idx="250">
                  <c:v>39136</c:v>
                </c:pt>
                <c:pt idx="251">
                  <c:v>39135</c:v>
                </c:pt>
                <c:pt idx="252">
                  <c:v>39134</c:v>
                </c:pt>
                <c:pt idx="253">
                  <c:v>39133</c:v>
                </c:pt>
                <c:pt idx="254">
                  <c:v>39129</c:v>
                </c:pt>
                <c:pt idx="255">
                  <c:v>39128</c:v>
                </c:pt>
                <c:pt idx="256">
                  <c:v>39127</c:v>
                </c:pt>
                <c:pt idx="257">
                  <c:v>39126</c:v>
                </c:pt>
                <c:pt idx="258">
                  <c:v>39125</c:v>
                </c:pt>
                <c:pt idx="259">
                  <c:v>39122</c:v>
                </c:pt>
                <c:pt idx="260">
                  <c:v>39121</c:v>
                </c:pt>
                <c:pt idx="261">
                  <c:v>39120</c:v>
                </c:pt>
                <c:pt idx="262">
                  <c:v>39119</c:v>
                </c:pt>
                <c:pt idx="263">
                  <c:v>39118</c:v>
                </c:pt>
                <c:pt idx="264">
                  <c:v>39115</c:v>
                </c:pt>
                <c:pt idx="265">
                  <c:v>39114</c:v>
                </c:pt>
                <c:pt idx="266">
                  <c:v>39113</c:v>
                </c:pt>
                <c:pt idx="267">
                  <c:v>39112</c:v>
                </c:pt>
                <c:pt idx="268">
                  <c:v>39111</c:v>
                </c:pt>
                <c:pt idx="269">
                  <c:v>39108</c:v>
                </c:pt>
                <c:pt idx="270">
                  <c:v>39107</c:v>
                </c:pt>
                <c:pt idx="271">
                  <c:v>39106</c:v>
                </c:pt>
                <c:pt idx="272">
                  <c:v>39105</c:v>
                </c:pt>
                <c:pt idx="273">
                  <c:v>39104</c:v>
                </c:pt>
                <c:pt idx="274">
                  <c:v>39101</c:v>
                </c:pt>
                <c:pt idx="275">
                  <c:v>39100</c:v>
                </c:pt>
                <c:pt idx="276">
                  <c:v>39099</c:v>
                </c:pt>
                <c:pt idx="277">
                  <c:v>39098</c:v>
                </c:pt>
                <c:pt idx="278">
                  <c:v>39094</c:v>
                </c:pt>
                <c:pt idx="279">
                  <c:v>39093</c:v>
                </c:pt>
                <c:pt idx="280">
                  <c:v>39092</c:v>
                </c:pt>
                <c:pt idx="281">
                  <c:v>39091</c:v>
                </c:pt>
                <c:pt idx="282">
                  <c:v>39090</c:v>
                </c:pt>
                <c:pt idx="283">
                  <c:v>39087</c:v>
                </c:pt>
                <c:pt idx="284">
                  <c:v>39086</c:v>
                </c:pt>
                <c:pt idx="285">
                  <c:v>39080</c:v>
                </c:pt>
                <c:pt idx="286">
                  <c:v>39079</c:v>
                </c:pt>
                <c:pt idx="287">
                  <c:v>39078</c:v>
                </c:pt>
                <c:pt idx="288">
                  <c:v>39077</c:v>
                </c:pt>
                <c:pt idx="289">
                  <c:v>39073</c:v>
                </c:pt>
                <c:pt idx="290">
                  <c:v>39072</c:v>
                </c:pt>
                <c:pt idx="291">
                  <c:v>39071</c:v>
                </c:pt>
                <c:pt idx="292">
                  <c:v>39070</c:v>
                </c:pt>
                <c:pt idx="293">
                  <c:v>39069</c:v>
                </c:pt>
                <c:pt idx="294">
                  <c:v>39066</c:v>
                </c:pt>
                <c:pt idx="295">
                  <c:v>39065</c:v>
                </c:pt>
                <c:pt idx="296">
                  <c:v>39064</c:v>
                </c:pt>
                <c:pt idx="297">
                  <c:v>39063</c:v>
                </c:pt>
                <c:pt idx="298">
                  <c:v>39062</c:v>
                </c:pt>
                <c:pt idx="299">
                  <c:v>39059</c:v>
                </c:pt>
                <c:pt idx="300">
                  <c:v>39058</c:v>
                </c:pt>
                <c:pt idx="301">
                  <c:v>39057</c:v>
                </c:pt>
                <c:pt idx="302">
                  <c:v>39056</c:v>
                </c:pt>
                <c:pt idx="303">
                  <c:v>39055</c:v>
                </c:pt>
                <c:pt idx="304">
                  <c:v>39052</c:v>
                </c:pt>
                <c:pt idx="305">
                  <c:v>39051</c:v>
                </c:pt>
                <c:pt idx="306">
                  <c:v>39050</c:v>
                </c:pt>
                <c:pt idx="307">
                  <c:v>39049</c:v>
                </c:pt>
                <c:pt idx="308">
                  <c:v>39048</c:v>
                </c:pt>
                <c:pt idx="309">
                  <c:v>39043</c:v>
                </c:pt>
                <c:pt idx="310">
                  <c:v>39042</c:v>
                </c:pt>
                <c:pt idx="311">
                  <c:v>39041</c:v>
                </c:pt>
                <c:pt idx="312">
                  <c:v>39038</c:v>
                </c:pt>
                <c:pt idx="313">
                  <c:v>39037</c:v>
                </c:pt>
                <c:pt idx="314">
                  <c:v>39036</c:v>
                </c:pt>
                <c:pt idx="315">
                  <c:v>39035</c:v>
                </c:pt>
                <c:pt idx="316">
                  <c:v>39034</c:v>
                </c:pt>
                <c:pt idx="317">
                  <c:v>39031</c:v>
                </c:pt>
                <c:pt idx="318">
                  <c:v>39030</c:v>
                </c:pt>
                <c:pt idx="319">
                  <c:v>39029</c:v>
                </c:pt>
                <c:pt idx="320">
                  <c:v>39028</c:v>
                </c:pt>
                <c:pt idx="321">
                  <c:v>39027</c:v>
                </c:pt>
                <c:pt idx="322">
                  <c:v>39024</c:v>
                </c:pt>
                <c:pt idx="323">
                  <c:v>39023</c:v>
                </c:pt>
                <c:pt idx="324">
                  <c:v>39022</c:v>
                </c:pt>
                <c:pt idx="325">
                  <c:v>39021</c:v>
                </c:pt>
                <c:pt idx="326">
                  <c:v>39020</c:v>
                </c:pt>
                <c:pt idx="327">
                  <c:v>39017</c:v>
                </c:pt>
                <c:pt idx="328">
                  <c:v>39016</c:v>
                </c:pt>
                <c:pt idx="329">
                  <c:v>39015</c:v>
                </c:pt>
                <c:pt idx="330">
                  <c:v>39014</c:v>
                </c:pt>
                <c:pt idx="331">
                  <c:v>39013</c:v>
                </c:pt>
                <c:pt idx="332">
                  <c:v>39010</c:v>
                </c:pt>
                <c:pt idx="333">
                  <c:v>39009</c:v>
                </c:pt>
                <c:pt idx="334">
                  <c:v>39008</c:v>
                </c:pt>
                <c:pt idx="335">
                  <c:v>39007</c:v>
                </c:pt>
                <c:pt idx="336">
                  <c:v>39006</c:v>
                </c:pt>
                <c:pt idx="337">
                  <c:v>39003</c:v>
                </c:pt>
                <c:pt idx="338">
                  <c:v>39002</c:v>
                </c:pt>
                <c:pt idx="339">
                  <c:v>39001</c:v>
                </c:pt>
                <c:pt idx="340">
                  <c:v>39000</c:v>
                </c:pt>
                <c:pt idx="341">
                  <c:v>38999</c:v>
                </c:pt>
                <c:pt idx="342">
                  <c:v>38996</c:v>
                </c:pt>
                <c:pt idx="343">
                  <c:v>38995</c:v>
                </c:pt>
                <c:pt idx="344">
                  <c:v>38994</c:v>
                </c:pt>
                <c:pt idx="345">
                  <c:v>38993</c:v>
                </c:pt>
                <c:pt idx="346">
                  <c:v>38992</c:v>
                </c:pt>
                <c:pt idx="347">
                  <c:v>38989</c:v>
                </c:pt>
                <c:pt idx="348">
                  <c:v>38988</c:v>
                </c:pt>
                <c:pt idx="349">
                  <c:v>38987</c:v>
                </c:pt>
                <c:pt idx="350">
                  <c:v>38986</c:v>
                </c:pt>
                <c:pt idx="351">
                  <c:v>38985</c:v>
                </c:pt>
                <c:pt idx="352">
                  <c:v>38982</c:v>
                </c:pt>
                <c:pt idx="353">
                  <c:v>38981</c:v>
                </c:pt>
                <c:pt idx="354">
                  <c:v>38980</c:v>
                </c:pt>
                <c:pt idx="355">
                  <c:v>38979</c:v>
                </c:pt>
                <c:pt idx="356">
                  <c:v>38978</c:v>
                </c:pt>
                <c:pt idx="357">
                  <c:v>38975</c:v>
                </c:pt>
                <c:pt idx="358">
                  <c:v>38974</c:v>
                </c:pt>
                <c:pt idx="359">
                  <c:v>38973</c:v>
                </c:pt>
                <c:pt idx="360">
                  <c:v>38972</c:v>
                </c:pt>
                <c:pt idx="361">
                  <c:v>38971</c:v>
                </c:pt>
                <c:pt idx="362">
                  <c:v>38968</c:v>
                </c:pt>
                <c:pt idx="363">
                  <c:v>38967</c:v>
                </c:pt>
                <c:pt idx="364">
                  <c:v>38966</c:v>
                </c:pt>
                <c:pt idx="365">
                  <c:v>38965</c:v>
                </c:pt>
                <c:pt idx="366">
                  <c:v>38961</c:v>
                </c:pt>
                <c:pt idx="367">
                  <c:v>38960</c:v>
                </c:pt>
                <c:pt idx="368">
                  <c:v>38959</c:v>
                </c:pt>
                <c:pt idx="369">
                  <c:v>38958</c:v>
                </c:pt>
                <c:pt idx="370">
                  <c:v>38957</c:v>
                </c:pt>
                <c:pt idx="371">
                  <c:v>38954</c:v>
                </c:pt>
                <c:pt idx="372">
                  <c:v>38953</c:v>
                </c:pt>
                <c:pt idx="373">
                  <c:v>38952</c:v>
                </c:pt>
                <c:pt idx="374">
                  <c:v>38951</c:v>
                </c:pt>
                <c:pt idx="375">
                  <c:v>38950</c:v>
                </c:pt>
                <c:pt idx="376">
                  <c:v>38947</c:v>
                </c:pt>
                <c:pt idx="377">
                  <c:v>38946</c:v>
                </c:pt>
                <c:pt idx="378">
                  <c:v>38945</c:v>
                </c:pt>
                <c:pt idx="379">
                  <c:v>38944</c:v>
                </c:pt>
                <c:pt idx="380">
                  <c:v>38943</c:v>
                </c:pt>
                <c:pt idx="381">
                  <c:v>38940</c:v>
                </c:pt>
                <c:pt idx="382">
                  <c:v>38939</c:v>
                </c:pt>
                <c:pt idx="383">
                  <c:v>38938</c:v>
                </c:pt>
                <c:pt idx="384">
                  <c:v>38937</c:v>
                </c:pt>
                <c:pt idx="385">
                  <c:v>38936</c:v>
                </c:pt>
                <c:pt idx="386">
                  <c:v>38933</c:v>
                </c:pt>
                <c:pt idx="387">
                  <c:v>38932</c:v>
                </c:pt>
                <c:pt idx="388">
                  <c:v>38931</c:v>
                </c:pt>
                <c:pt idx="389">
                  <c:v>38930</c:v>
                </c:pt>
                <c:pt idx="390">
                  <c:v>38929</c:v>
                </c:pt>
                <c:pt idx="391">
                  <c:v>38926</c:v>
                </c:pt>
                <c:pt idx="392">
                  <c:v>38925</c:v>
                </c:pt>
                <c:pt idx="393">
                  <c:v>38924</c:v>
                </c:pt>
                <c:pt idx="394">
                  <c:v>38923</c:v>
                </c:pt>
                <c:pt idx="395">
                  <c:v>38922</c:v>
                </c:pt>
                <c:pt idx="396">
                  <c:v>38919</c:v>
                </c:pt>
                <c:pt idx="397">
                  <c:v>38918</c:v>
                </c:pt>
                <c:pt idx="398">
                  <c:v>38917</c:v>
                </c:pt>
                <c:pt idx="399">
                  <c:v>38916</c:v>
                </c:pt>
                <c:pt idx="400">
                  <c:v>38915</c:v>
                </c:pt>
                <c:pt idx="401">
                  <c:v>38912</c:v>
                </c:pt>
                <c:pt idx="402">
                  <c:v>38911</c:v>
                </c:pt>
                <c:pt idx="403">
                  <c:v>38910</c:v>
                </c:pt>
                <c:pt idx="404">
                  <c:v>38909</c:v>
                </c:pt>
                <c:pt idx="405">
                  <c:v>38908</c:v>
                </c:pt>
                <c:pt idx="406">
                  <c:v>38905</c:v>
                </c:pt>
                <c:pt idx="407">
                  <c:v>38904</c:v>
                </c:pt>
                <c:pt idx="408">
                  <c:v>38903</c:v>
                </c:pt>
                <c:pt idx="409">
                  <c:v>38898</c:v>
                </c:pt>
                <c:pt idx="410">
                  <c:v>38897</c:v>
                </c:pt>
                <c:pt idx="411">
                  <c:v>38896</c:v>
                </c:pt>
                <c:pt idx="412">
                  <c:v>38895</c:v>
                </c:pt>
                <c:pt idx="413">
                  <c:v>38894</c:v>
                </c:pt>
                <c:pt idx="414">
                  <c:v>38891</c:v>
                </c:pt>
                <c:pt idx="415">
                  <c:v>38890</c:v>
                </c:pt>
                <c:pt idx="416">
                  <c:v>38889</c:v>
                </c:pt>
                <c:pt idx="417">
                  <c:v>38888</c:v>
                </c:pt>
                <c:pt idx="418">
                  <c:v>38887</c:v>
                </c:pt>
                <c:pt idx="419">
                  <c:v>38884</c:v>
                </c:pt>
                <c:pt idx="420">
                  <c:v>38883</c:v>
                </c:pt>
                <c:pt idx="421">
                  <c:v>38882</c:v>
                </c:pt>
                <c:pt idx="422">
                  <c:v>38881</c:v>
                </c:pt>
                <c:pt idx="423">
                  <c:v>38880</c:v>
                </c:pt>
                <c:pt idx="424">
                  <c:v>38877</c:v>
                </c:pt>
                <c:pt idx="425">
                  <c:v>38876</c:v>
                </c:pt>
                <c:pt idx="426">
                  <c:v>38875</c:v>
                </c:pt>
                <c:pt idx="427">
                  <c:v>38874</c:v>
                </c:pt>
                <c:pt idx="428">
                  <c:v>38873</c:v>
                </c:pt>
                <c:pt idx="429">
                  <c:v>38870</c:v>
                </c:pt>
                <c:pt idx="430">
                  <c:v>38869</c:v>
                </c:pt>
                <c:pt idx="431">
                  <c:v>38868</c:v>
                </c:pt>
                <c:pt idx="432">
                  <c:v>38867</c:v>
                </c:pt>
                <c:pt idx="433">
                  <c:v>38863</c:v>
                </c:pt>
                <c:pt idx="434">
                  <c:v>38862</c:v>
                </c:pt>
                <c:pt idx="435">
                  <c:v>38861</c:v>
                </c:pt>
                <c:pt idx="436">
                  <c:v>38860</c:v>
                </c:pt>
                <c:pt idx="437">
                  <c:v>38859</c:v>
                </c:pt>
                <c:pt idx="438">
                  <c:v>38856</c:v>
                </c:pt>
                <c:pt idx="439">
                  <c:v>38855</c:v>
                </c:pt>
                <c:pt idx="440">
                  <c:v>38854</c:v>
                </c:pt>
                <c:pt idx="441">
                  <c:v>38853</c:v>
                </c:pt>
                <c:pt idx="442">
                  <c:v>38852</c:v>
                </c:pt>
                <c:pt idx="443">
                  <c:v>38849</c:v>
                </c:pt>
                <c:pt idx="444">
                  <c:v>38848</c:v>
                </c:pt>
                <c:pt idx="445">
                  <c:v>38847</c:v>
                </c:pt>
                <c:pt idx="446">
                  <c:v>38846</c:v>
                </c:pt>
                <c:pt idx="447">
                  <c:v>38845</c:v>
                </c:pt>
                <c:pt idx="448">
                  <c:v>38842</c:v>
                </c:pt>
                <c:pt idx="449">
                  <c:v>38841</c:v>
                </c:pt>
                <c:pt idx="450">
                  <c:v>38839</c:v>
                </c:pt>
                <c:pt idx="451">
                  <c:v>38838</c:v>
                </c:pt>
                <c:pt idx="452">
                  <c:v>38835</c:v>
                </c:pt>
                <c:pt idx="453">
                  <c:v>38834</c:v>
                </c:pt>
                <c:pt idx="454">
                  <c:v>38833</c:v>
                </c:pt>
                <c:pt idx="455">
                  <c:v>38832</c:v>
                </c:pt>
                <c:pt idx="456">
                  <c:v>38831</c:v>
                </c:pt>
                <c:pt idx="457">
                  <c:v>38828</c:v>
                </c:pt>
                <c:pt idx="458">
                  <c:v>38827</c:v>
                </c:pt>
                <c:pt idx="459">
                  <c:v>38826</c:v>
                </c:pt>
                <c:pt idx="460">
                  <c:v>38825</c:v>
                </c:pt>
                <c:pt idx="461">
                  <c:v>38824</c:v>
                </c:pt>
                <c:pt idx="462">
                  <c:v>38820</c:v>
                </c:pt>
                <c:pt idx="463">
                  <c:v>38819</c:v>
                </c:pt>
                <c:pt idx="464">
                  <c:v>38818</c:v>
                </c:pt>
                <c:pt idx="465">
                  <c:v>38817</c:v>
                </c:pt>
                <c:pt idx="466">
                  <c:v>38814</c:v>
                </c:pt>
                <c:pt idx="467">
                  <c:v>38813</c:v>
                </c:pt>
                <c:pt idx="468">
                  <c:v>38812</c:v>
                </c:pt>
                <c:pt idx="469">
                  <c:v>38811</c:v>
                </c:pt>
                <c:pt idx="470">
                  <c:v>38810</c:v>
                </c:pt>
                <c:pt idx="471">
                  <c:v>38807</c:v>
                </c:pt>
                <c:pt idx="472">
                  <c:v>38806</c:v>
                </c:pt>
                <c:pt idx="473">
                  <c:v>38805</c:v>
                </c:pt>
                <c:pt idx="474">
                  <c:v>38804</c:v>
                </c:pt>
                <c:pt idx="475">
                  <c:v>38803</c:v>
                </c:pt>
                <c:pt idx="476">
                  <c:v>38800</c:v>
                </c:pt>
                <c:pt idx="477">
                  <c:v>38799</c:v>
                </c:pt>
                <c:pt idx="478">
                  <c:v>38798</c:v>
                </c:pt>
                <c:pt idx="479">
                  <c:v>38797</c:v>
                </c:pt>
                <c:pt idx="480">
                  <c:v>38796</c:v>
                </c:pt>
                <c:pt idx="481">
                  <c:v>38793</c:v>
                </c:pt>
                <c:pt idx="482">
                  <c:v>38792</c:v>
                </c:pt>
                <c:pt idx="483">
                  <c:v>38791</c:v>
                </c:pt>
                <c:pt idx="484">
                  <c:v>38790</c:v>
                </c:pt>
                <c:pt idx="485">
                  <c:v>38789</c:v>
                </c:pt>
                <c:pt idx="486">
                  <c:v>38786</c:v>
                </c:pt>
                <c:pt idx="487">
                  <c:v>38785</c:v>
                </c:pt>
                <c:pt idx="488">
                  <c:v>38784</c:v>
                </c:pt>
                <c:pt idx="489">
                  <c:v>38783</c:v>
                </c:pt>
                <c:pt idx="490">
                  <c:v>38782</c:v>
                </c:pt>
                <c:pt idx="491">
                  <c:v>38779</c:v>
                </c:pt>
                <c:pt idx="492">
                  <c:v>38778</c:v>
                </c:pt>
                <c:pt idx="493">
                  <c:v>38777</c:v>
                </c:pt>
                <c:pt idx="494">
                  <c:v>38776</c:v>
                </c:pt>
                <c:pt idx="495">
                  <c:v>38775</c:v>
                </c:pt>
                <c:pt idx="496">
                  <c:v>38772</c:v>
                </c:pt>
                <c:pt idx="497">
                  <c:v>38771</c:v>
                </c:pt>
                <c:pt idx="498">
                  <c:v>38770</c:v>
                </c:pt>
                <c:pt idx="499">
                  <c:v>38769</c:v>
                </c:pt>
                <c:pt idx="500">
                  <c:v>38765</c:v>
                </c:pt>
                <c:pt idx="501">
                  <c:v>38764</c:v>
                </c:pt>
                <c:pt idx="502">
                  <c:v>38763</c:v>
                </c:pt>
                <c:pt idx="503">
                  <c:v>38762</c:v>
                </c:pt>
                <c:pt idx="504">
                  <c:v>38761</c:v>
                </c:pt>
                <c:pt idx="505">
                  <c:v>38758</c:v>
                </c:pt>
                <c:pt idx="506">
                  <c:v>38757</c:v>
                </c:pt>
                <c:pt idx="507">
                  <c:v>38756</c:v>
                </c:pt>
                <c:pt idx="508">
                  <c:v>38755</c:v>
                </c:pt>
                <c:pt idx="509">
                  <c:v>38754</c:v>
                </c:pt>
                <c:pt idx="510">
                  <c:v>38751</c:v>
                </c:pt>
                <c:pt idx="511">
                  <c:v>38750</c:v>
                </c:pt>
                <c:pt idx="512">
                  <c:v>38749</c:v>
                </c:pt>
                <c:pt idx="513">
                  <c:v>38748</c:v>
                </c:pt>
                <c:pt idx="514">
                  <c:v>38747</c:v>
                </c:pt>
                <c:pt idx="515">
                  <c:v>38744</c:v>
                </c:pt>
                <c:pt idx="516">
                  <c:v>38743</c:v>
                </c:pt>
                <c:pt idx="517">
                  <c:v>38742</c:v>
                </c:pt>
                <c:pt idx="518">
                  <c:v>38741</c:v>
                </c:pt>
                <c:pt idx="519">
                  <c:v>38740</c:v>
                </c:pt>
                <c:pt idx="520">
                  <c:v>38737</c:v>
                </c:pt>
                <c:pt idx="521">
                  <c:v>38736</c:v>
                </c:pt>
                <c:pt idx="522">
                  <c:v>38735</c:v>
                </c:pt>
                <c:pt idx="523">
                  <c:v>38734</c:v>
                </c:pt>
                <c:pt idx="524">
                  <c:v>38730</c:v>
                </c:pt>
                <c:pt idx="525">
                  <c:v>38729</c:v>
                </c:pt>
                <c:pt idx="526">
                  <c:v>38728</c:v>
                </c:pt>
                <c:pt idx="527">
                  <c:v>38727</c:v>
                </c:pt>
                <c:pt idx="528">
                  <c:v>38726</c:v>
                </c:pt>
                <c:pt idx="529">
                  <c:v>38723</c:v>
                </c:pt>
                <c:pt idx="530">
                  <c:v>38722</c:v>
                </c:pt>
                <c:pt idx="531">
                  <c:v>38721</c:v>
                </c:pt>
                <c:pt idx="532">
                  <c:v>38720</c:v>
                </c:pt>
                <c:pt idx="533">
                  <c:v>38716</c:v>
                </c:pt>
                <c:pt idx="534">
                  <c:v>38715</c:v>
                </c:pt>
                <c:pt idx="535">
                  <c:v>38714</c:v>
                </c:pt>
                <c:pt idx="536">
                  <c:v>38713</c:v>
                </c:pt>
                <c:pt idx="537">
                  <c:v>38709</c:v>
                </c:pt>
                <c:pt idx="538">
                  <c:v>38708</c:v>
                </c:pt>
                <c:pt idx="539">
                  <c:v>38707</c:v>
                </c:pt>
                <c:pt idx="540">
                  <c:v>38706</c:v>
                </c:pt>
                <c:pt idx="541">
                  <c:v>38705</c:v>
                </c:pt>
                <c:pt idx="542">
                  <c:v>38702</c:v>
                </c:pt>
                <c:pt idx="543">
                  <c:v>38701</c:v>
                </c:pt>
                <c:pt idx="544">
                  <c:v>38700</c:v>
                </c:pt>
                <c:pt idx="545">
                  <c:v>38699</c:v>
                </c:pt>
                <c:pt idx="546">
                  <c:v>38698</c:v>
                </c:pt>
                <c:pt idx="547">
                  <c:v>38695</c:v>
                </c:pt>
                <c:pt idx="548">
                  <c:v>38694</c:v>
                </c:pt>
                <c:pt idx="549">
                  <c:v>38693</c:v>
                </c:pt>
                <c:pt idx="550">
                  <c:v>38692</c:v>
                </c:pt>
                <c:pt idx="551">
                  <c:v>38691</c:v>
                </c:pt>
                <c:pt idx="552">
                  <c:v>38688</c:v>
                </c:pt>
                <c:pt idx="553">
                  <c:v>38687</c:v>
                </c:pt>
                <c:pt idx="554">
                  <c:v>38686</c:v>
                </c:pt>
                <c:pt idx="555">
                  <c:v>38685</c:v>
                </c:pt>
                <c:pt idx="556">
                  <c:v>38684</c:v>
                </c:pt>
                <c:pt idx="557">
                  <c:v>38679</c:v>
                </c:pt>
                <c:pt idx="558">
                  <c:v>38678</c:v>
                </c:pt>
                <c:pt idx="559">
                  <c:v>38677</c:v>
                </c:pt>
                <c:pt idx="560">
                  <c:v>38674</c:v>
                </c:pt>
                <c:pt idx="561">
                  <c:v>38673</c:v>
                </c:pt>
                <c:pt idx="562">
                  <c:v>38672</c:v>
                </c:pt>
                <c:pt idx="563">
                  <c:v>38671</c:v>
                </c:pt>
                <c:pt idx="564">
                  <c:v>38670</c:v>
                </c:pt>
                <c:pt idx="565">
                  <c:v>38667</c:v>
                </c:pt>
                <c:pt idx="566">
                  <c:v>38666</c:v>
                </c:pt>
                <c:pt idx="567">
                  <c:v>38665</c:v>
                </c:pt>
                <c:pt idx="568">
                  <c:v>38664</c:v>
                </c:pt>
                <c:pt idx="569">
                  <c:v>38663</c:v>
                </c:pt>
                <c:pt idx="570">
                  <c:v>38660</c:v>
                </c:pt>
                <c:pt idx="571">
                  <c:v>38659</c:v>
                </c:pt>
                <c:pt idx="572">
                  <c:v>38658</c:v>
                </c:pt>
                <c:pt idx="573">
                  <c:v>38657</c:v>
                </c:pt>
                <c:pt idx="574">
                  <c:v>38656</c:v>
                </c:pt>
                <c:pt idx="575">
                  <c:v>38653</c:v>
                </c:pt>
                <c:pt idx="576">
                  <c:v>38652</c:v>
                </c:pt>
                <c:pt idx="577">
                  <c:v>38651</c:v>
                </c:pt>
                <c:pt idx="578">
                  <c:v>38650</c:v>
                </c:pt>
                <c:pt idx="579">
                  <c:v>38649</c:v>
                </c:pt>
                <c:pt idx="580">
                  <c:v>38646</c:v>
                </c:pt>
                <c:pt idx="581">
                  <c:v>38645</c:v>
                </c:pt>
                <c:pt idx="582">
                  <c:v>38644</c:v>
                </c:pt>
                <c:pt idx="583">
                  <c:v>38643</c:v>
                </c:pt>
                <c:pt idx="584">
                  <c:v>38642</c:v>
                </c:pt>
                <c:pt idx="585">
                  <c:v>38639</c:v>
                </c:pt>
                <c:pt idx="586">
                  <c:v>38638</c:v>
                </c:pt>
                <c:pt idx="587">
                  <c:v>38637</c:v>
                </c:pt>
                <c:pt idx="588">
                  <c:v>38636</c:v>
                </c:pt>
                <c:pt idx="589">
                  <c:v>38635</c:v>
                </c:pt>
                <c:pt idx="590">
                  <c:v>38632</c:v>
                </c:pt>
                <c:pt idx="591">
                  <c:v>38631</c:v>
                </c:pt>
                <c:pt idx="592">
                  <c:v>38630</c:v>
                </c:pt>
                <c:pt idx="593">
                  <c:v>38629</c:v>
                </c:pt>
                <c:pt idx="594">
                  <c:v>38628</c:v>
                </c:pt>
                <c:pt idx="595">
                  <c:v>38625</c:v>
                </c:pt>
                <c:pt idx="596">
                  <c:v>38624</c:v>
                </c:pt>
                <c:pt idx="597">
                  <c:v>38623</c:v>
                </c:pt>
                <c:pt idx="598">
                  <c:v>38622</c:v>
                </c:pt>
                <c:pt idx="599">
                  <c:v>38621</c:v>
                </c:pt>
                <c:pt idx="600">
                  <c:v>38618</c:v>
                </c:pt>
                <c:pt idx="601">
                  <c:v>38617</c:v>
                </c:pt>
                <c:pt idx="602">
                  <c:v>38616</c:v>
                </c:pt>
                <c:pt idx="603">
                  <c:v>38615</c:v>
                </c:pt>
                <c:pt idx="604">
                  <c:v>38614</c:v>
                </c:pt>
                <c:pt idx="605">
                  <c:v>38611</c:v>
                </c:pt>
                <c:pt idx="606">
                  <c:v>38610</c:v>
                </c:pt>
                <c:pt idx="607">
                  <c:v>38609</c:v>
                </c:pt>
                <c:pt idx="608">
                  <c:v>38608</c:v>
                </c:pt>
                <c:pt idx="609">
                  <c:v>38607</c:v>
                </c:pt>
                <c:pt idx="610">
                  <c:v>38604</c:v>
                </c:pt>
                <c:pt idx="611">
                  <c:v>38603</c:v>
                </c:pt>
                <c:pt idx="612">
                  <c:v>38602</c:v>
                </c:pt>
                <c:pt idx="613">
                  <c:v>38601</c:v>
                </c:pt>
                <c:pt idx="614">
                  <c:v>38597</c:v>
                </c:pt>
                <c:pt idx="615">
                  <c:v>38596</c:v>
                </c:pt>
                <c:pt idx="616">
                  <c:v>38595</c:v>
                </c:pt>
                <c:pt idx="617">
                  <c:v>38594</c:v>
                </c:pt>
                <c:pt idx="618">
                  <c:v>38593</c:v>
                </c:pt>
                <c:pt idx="619">
                  <c:v>38590</c:v>
                </c:pt>
                <c:pt idx="620">
                  <c:v>38589</c:v>
                </c:pt>
                <c:pt idx="621">
                  <c:v>38588</c:v>
                </c:pt>
                <c:pt idx="622">
                  <c:v>38587</c:v>
                </c:pt>
                <c:pt idx="623">
                  <c:v>38586</c:v>
                </c:pt>
                <c:pt idx="624">
                  <c:v>38583</c:v>
                </c:pt>
                <c:pt idx="625">
                  <c:v>38582</c:v>
                </c:pt>
                <c:pt idx="626">
                  <c:v>38581</c:v>
                </c:pt>
                <c:pt idx="627">
                  <c:v>38580</c:v>
                </c:pt>
                <c:pt idx="628">
                  <c:v>38579</c:v>
                </c:pt>
                <c:pt idx="629">
                  <c:v>38576</c:v>
                </c:pt>
                <c:pt idx="630">
                  <c:v>38575</c:v>
                </c:pt>
                <c:pt idx="631">
                  <c:v>38574</c:v>
                </c:pt>
                <c:pt idx="632">
                  <c:v>38573</c:v>
                </c:pt>
                <c:pt idx="633">
                  <c:v>38572</c:v>
                </c:pt>
                <c:pt idx="634">
                  <c:v>38569</c:v>
                </c:pt>
                <c:pt idx="635">
                  <c:v>38568</c:v>
                </c:pt>
                <c:pt idx="636">
                  <c:v>38567</c:v>
                </c:pt>
                <c:pt idx="637">
                  <c:v>38566</c:v>
                </c:pt>
                <c:pt idx="638">
                  <c:v>38565</c:v>
                </c:pt>
                <c:pt idx="639">
                  <c:v>38562</c:v>
                </c:pt>
                <c:pt idx="640">
                  <c:v>38561</c:v>
                </c:pt>
                <c:pt idx="641">
                  <c:v>38560</c:v>
                </c:pt>
                <c:pt idx="642">
                  <c:v>38559</c:v>
                </c:pt>
                <c:pt idx="643">
                  <c:v>38558</c:v>
                </c:pt>
                <c:pt idx="644">
                  <c:v>38555</c:v>
                </c:pt>
                <c:pt idx="645">
                  <c:v>38554</c:v>
                </c:pt>
                <c:pt idx="646">
                  <c:v>38553</c:v>
                </c:pt>
                <c:pt idx="647">
                  <c:v>38552</c:v>
                </c:pt>
                <c:pt idx="648">
                  <c:v>38551</c:v>
                </c:pt>
                <c:pt idx="649">
                  <c:v>38548</c:v>
                </c:pt>
                <c:pt idx="650">
                  <c:v>38547</c:v>
                </c:pt>
                <c:pt idx="651">
                  <c:v>38546</c:v>
                </c:pt>
                <c:pt idx="652">
                  <c:v>38545</c:v>
                </c:pt>
                <c:pt idx="653">
                  <c:v>38544</c:v>
                </c:pt>
                <c:pt idx="654">
                  <c:v>38541</c:v>
                </c:pt>
                <c:pt idx="655">
                  <c:v>38540</c:v>
                </c:pt>
                <c:pt idx="656">
                  <c:v>38539</c:v>
                </c:pt>
                <c:pt idx="657">
                  <c:v>38538</c:v>
                </c:pt>
                <c:pt idx="658">
                  <c:v>38534</c:v>
                </c:pt>
                <c:pt idx="659">
                  <c:v>38533</c:v>
                </c:pt>
                <c:pt idx="660">
                  <c:v>38532</c:v>
                </c:pt>
                <c:pt idx="661">
                  <c:v>38531</c:v>
                </c:pt>
                <c:pt idx="662">
                  <c:v>38530</c:v>
                </c:pt>
                <c:pt idx="663">
                  <c:v>38527</c:v>
                </c:pt>
                <c:pt idx="664">
                  <c:v>38526</c:v>
                </c:pt>
                <c:pt idx="665">
                  <c:v>38525</c:v>
                </c:pt>
                <c:pt idx="666">
                  <c:v>38524</c:v>
                </c:pt>
                <c:pt idx="667">
                  <c:v>38523</c:v>
                </c:pt>
                <c:pt idx="668">
                  <c:v>38520</c:v>
                </c:pt>
                <c:pt idx="669">
                  <c:v>38519</c:v>
                </c:pt>
                <c:pt idx="670">
                  <c:v>38518</c:v>
                </c:pt>
                <c:pt idx="671">
                  <c:v>38517</c:v>
                </c:pt>
                <c:pt idx="672">
                  <c:v>38516</c:v>
                </c:pt>
                <c:pt idx="673">
                  <c:v>38513</c:v>
                </c:pt>
                <c:pt idx="674">
                  <c:v>38512</c:v>
                </c:pt>
                <c:pt idx="675">
                  <c:v>38511</c:v>
                </c:pt>
                <c:pt idx="676">
                  <c:v>38510</c:v>
                </c:pt>
                <c:pt idx="677">
                  <c:v>38506</c:v>
                </c:pt>
                <c:pt idx="678">
                  <c:v>38505</c:v>
                </c:pt>
                <c:pt idx="679">
                  <c:v>38504</c:v>
                </c:pt>
                <c:pt idx="680">
                  <c:v>38503</c:v>
                </c:pt>
                <c:pt idx="681">
                  <c:v>38499</c:v>
                </c:pt>
                <c:pt idx="682">
                  <c:v>38498</c:v>
                </c:pt>
                <c:pt idx="683">
                  <c:v>38497</c:v>
                </c:pt>
                <c:pt idx="684">
                  <c:v>38496</c:v>
                </c:pt>
                <c:pt idx="685">
                  <c:v>38495</c:v>
                </c:pt>
                <c:pt idx="686">
                  <c:v>38492</c:v>
                </c:pt>
                <c:pt idx="687">
                  <c:v>38491</c:v>
                </c:pt>
                <c:pt idx="688">
                  <c:v>38490</c:v>
                </c:pt>
                <c:pt idx="689">
                  <c:v>38489</c:v>
                </c:pt>
                <c:pt idx="690">
                  <c:v>38488</c:v>
                </c:pt>
                <c:pt idx="691">
                  <c:v>38485</c:v>
                </c:pt>
                <c:pt idx="692">
                  <c:v>38484</c:v>
                </c:pt>
                <c:pt idx="693">
                  <c:v>38483</c:v>
                </c:pt>
                <c:pt idx="694">
                  <c:v>38482</c:v>
                </c:pt>
                <c:pt idx="695">
                  <c:v>38481</c:v>
                </c:pt>
                <c:pt idx="696">
                  <c:v>38478</c:v>
                </c:pt>
                <c:pt idx="697">
                  <c:v>38477</c:v>
                </c:pt>
                <c:pt idx="698">
                  <c:v>38476</c:v>
                </c:pt>
                <c:pt idx="699">
                  <c:v>38475</c:v>
                </c:pt>
                <c:pt idx="700">
                  <c:v>38474</c:v>
                </c:pt>
                <c:pt idx="701">
                  <c:v>38471</c:v>
                </c:pt>
                <c:pt idx="702">
                  <c:v>38470</c:v>
                </c:pt>
                <c:pt idx="703">
                  <c:v>38469</c:v>
                </c:pt>
                <c:pt idx="704">
                  <c:v>38468</c:v>
                </c:pt>
                <c:pt idx="705">
                  <c:v>38467</c:v>
                </c:pt>
                <c:pt idx="706">
                  <c:v>38463</c:v>
                </c:pt>
                <c:pt idx="707">
                  <c:v>38462</c:v>
                </c:pt>
                <c:pt idx="708">
                  <c:v>38461</c:v>
                </c:pt>
                <c:pt idx="709">
                  <c:v>38460</c:v>
                </c:pt>
                <c:pt idx="710">
                  <c:v>38457</c:v>
                </c:pt>
                <c:pt idx="711">
                  <c:v>38456</c:v>
                </c:pt>
                <c:pt idx="712">
                  <c:v>38455</c:v>
                </c:pt>
                <c:pt idx="713">
                  <c:v>38454</c:v>
                </c:pt>
                <c:pt idx="714">
                  <c:v>38453</c:v>
                </c:pt>
                <c:pt idx="715">
                  <c:v>38450</c:v>
                </c:pt>
                <c:pt idx="716">
                  <c:v>38449</c:v>
                </c:pt>
                <c:pt idx="717">
                  <c:v>38448</c:v>
                </c:pt>
                <c:pt idx="718">
                  <c:v>38447</c:v>
                </c:pt>
                <c:pt idx="719">
                  <c:v>38446</c:v>
                </c:pt>
                <c:pt idx="720">
                  <c:v>38443</c:v>
                </c:pt>
                <c:pt idx="721">
                  <c:v>38442</c:v>
                </c:pt>
                <c:pt idx="722">
                  <c:v>38441</c:v>
                </c:pt>
                <c:pt idx="723">
                  <c:v>38440</c:v>
                </c:pt>
                <c:pt idx="724">
                  <c:v>38439</c:v>
                </c:pt>
                <c:pt idx="725">
                  <c:v>38435</c:v>
                </c:pt>
                <c:pt idx="726">
                  <c:v>38434</c:v>
                </c:pt>
                <c:pt idx="727">
                  <c:v>38433</c:v>
                </c:pt>
                <c:pt idx="728">
                  <c:v>38432</c:v>
                </c:pt>
                <c:pt idx="729">
                  <c:v>38429</c:v>
                </c:pt>
                <c:pt idx="730">
                  <c:v>38428</c:v>
                </c:pt>
                <c:pt idx="731">
                  <c:v>38427</c:v>
                </c:pt>
                <c:pt idx="732">
                  <c:v>38426</c:v>
                </c:pt>
                <c:pt idx="733">
                  <c:v>38425</c:v>
                </c:pt>
                <c:pt idx="734">
                  <c:v>38422</c:v>
                </c:pt>
                <c:pt idx="735">
                  <c:v>38421</c:v>
                </c:pt>
                <c:pt idx="736">
                  <c:v>38420</c:v>
                </c:pt>
                <c:pt idx="737">
                  <c:v>38419</c:v>
                </c:pt>
                <c:pt idx="738">
                  <c:v>38418</c:v>
                </c:pt>
                <c:pt idx="739">
                  <c:v>38415</c:v>
                </c:pt>
                <c:pt idx="740">
                  <c:v>38414</c:v>
                </c:pt>
                <c:pt idx="741">
                  <c:v>38413</c:v>
                </c:pt>
                <c:pt idx="742">
                  <c:v>38412</c:v>
                </c:pt>
                <c:pt idx="743">
                  <c:v>38411</c:v>
                </c:pt>
                <c:pt idx="744">
                  <c:v>38408</c:v>
                </c:pt>
                <c:pt idx="745">
                  <c:v>38407</c:v>
                </c:pt>
                <c:pt idx="746">
                  <c:v>38406</c:v>
                </c:pt>
                <c:pt idx="747">
                  <c:v>38405</c:v>
                </c:pt>
                <c:pt idx="748">
                  <c:v>38401</c:v>
                </c:pt>
                <c:pt idx="749">
                  <c:v>38400</c:v>
                </c:pt>
                <c:pt idx="750">
                  <c:v>38399</c:v>
                </c:pt>
                <c:pt idx="751">
                  <c:v>38398</c:v>
                </c:pt>
                <c:pt idx="752">
                  <c:v>38397</c:v>
                </c:pt>
                <c:pt idx="753">
                  <c:v>38394</c:v>
                </c:pt>
                <c:pt idx="754">
                  <c:v>38393</c:v>
                </c:pt>
                <c:pt idx="755">
                  <c:v>38392</c:v>
                </c:pt>
                <c:pt idx="756">
                  <c:v>38391</c:v>
                </c:pt>
                <c:pt idx="757">
                  <c:v>38390</c:v>
                </c:pt>
                <c:pt idx="758">
                  <c:v>38387</c:v>
                </c:pt>
                <c:pt idx="759">
                  <c:v>38386</c:v>
                </c:pt>
                <c:pt idx="760">
                  <c:v>38385</c:v>
                </c:pt>
                <c:pt idx="761">
                  <c:v>38384</c:v>
                </c:pt>
                <c:pt idx="762">
                  <c:v>38383</c:v>
                </c:pt>
                <c:pt idx="763">
                  <c:v>38380</c:v>
                </c:pt>
                <c:pt idx="764">
                  <c:v>38379</c:v>
                </c:pt>
                <c:pt idx="765">
                  <c:v>38378</c:v>
                </c:pt>
                <c:pt idx="766">
                  <c:v>38377</c:v>
                </c:pt>
                <c:pt idx="767">
                  <c:v>38376</c:v>
                </c:pt>
                <c:pt idx="768">
                  <c:v>38373</c:v>
                </c:pt>
                <c:pt idx="769">
                  <c:v>38372</c:v>
                </c:pt>
                <c:pt idx="770">
                  <c:v>38371</c:v>
                </c:pt>
                <c:pt idx="771">
                  <c:v>38370</c:v>
                </c:pt>
                <c:pt idx="772">
                  <c:v>38366</c:v>
                </c:pt>
                <c:pt idx="773">
                  <c:v>38365</c:v>
                </c:pt>
                <c:pt idx="774">
                  <c:v>38364</c:v>
                </c:pt>
                <c:pt idx="775">
                  <c:v>38363</c:v>
                </c:pt>
                <c:pt idx="776">
                  <c:v>38362</c:v>
                </c:pt>
                <c:pt idx="777">
                  <c:v>38359</c:v>
                </c:pt>
                <c:pt idx="778">
                  <c:v>38358</c:v>
                </c:pt>
                <c:pt idx="779">
                  <c:v>38357</c:v>
                </c:pt>
                <c:pt idx="780">
                  <c:v>38356</c:v>
                </c:pt>
                <c:pt idx="781">
                  <c:v>38355</c:v>
                </c:pt>
                <c:pt idx="782">
                  <c:v>38351</c:v>
                </c:pt>
                <c:pt idx="783">
                  <c:v>38350</c:v>
                </c:pt>
                <c:pt idx="784">
                  <c:v>38349</c:v>
                </c:pt>
                <c:pt idx="785">
                  <c:v>38348</c:v>
                </c:pt>
                <c:pt idx="786">
                  <c:v>38344</c:v>
                </c:pt>
                <c:pt idx="787">
                  <c:v>38343</c:v>
                </c:pt>
                <c:pt idx="788">
                  <c:v>38342</c:v>
                </c:pt>
                <c:pt idx="789">
                  <c:v>38341</c:v>
                </c:pt>
                <c:pt idx="790">
                  <c:v>38338</c:v>
                </c:pt>
                <c:pt idx="791">
                  <c:v>38337</c:v>
                </c:pt>
                <c:pt idx="792">
                  <c:v>38336</c:v>
                </c:pt>
                <c:pt idx="793">
                  <c:v>38335</c:v>
                </c:pt>
                <c:pt idx="794">
                  <c:v>38334</c:v>
                </c:pt>
                <c:pt idx="795">
                  <c:v>38331</c:v>
                </c:pt>
                <c:pt idx="796">
                  <c:v>38330</c:v>
                </c:pt>
                <c:pt idx="797">
                  <c:v>38329</c:v>
                </c:pt>
                <c:pt idx="798">
                  <c:v>38328</c:v>
                </c:pt>
                <c:pt idx="799">
                  <c:v>38327</c:v>
                </c:pt>
                <c:pt idx="800">
                  <c:v>38324</c:v>
                </c:pt>
                <c:pt idx="801">
                  <c:v>38323</c:v>
                </c:pt>
                <c:pt idx="802">
                  <c:v>38322</c:v>
                </c:pt>
                <c:pt idx="803">
                  <c:v>38321</c:v>
                </c:pt>
                <c:pt idx="804">
                  <c:v>38320</c:v>
                </c:pt>
                <c:pt idx="805">
                  <c:v>38315</c:v>
                </c:pt>
                <c:pt idx="806">
                  <c:v>38314</c:v>
                </c:pt>
                <c:pt idx="807">
                  <c:v>38313</c:v>
                </c:pt>
                <c:pt idx="808">
                  <c:v>38310</c:v>
                </c:pt>
                <c:pt idx="809">
                  <c:v>38309</c:v>
                </c:pt>
                <c:pt idx="810">
                  <c:v>38308</c:v>
                </c:pt>
                <c:pt idx="811">
                  <c:v>38307</c:v>
                </c:pt>
                <c:pt idx="812">
                  <c:v>38306</c:v>
                </c:pt>
                <c:pt idx="813">
                  <c:v>38303</c:v>
                </c:pt>
                <c:pt idx="814">
                  <c:v>38302</c:v>
                </c:pt>
                <c:pt idx="815">
                  <c:v>38301</c:v>
                </c:pt>
                <c:pt idx="816">
                  <c:v>38300</c:v>
                </c:pt>
                <c:pt idx="817">
                  <c:v>38299</c:v>
                </c:pt>
                <c:pt idx="818">
                  <c:v>38296</c:v>
                </c:pt>
                <c:pt idx="819">
                  <c:v>38295</c:v>
                </c:pt>
                <c:pt idx="820">
                  <c:v>38294</c:v>
                </c:pt>
                <c:pt idx="821">
                  <c:v>38293</c:v>
                </c:pt>
                <c:pt idx="822">
                  <c:v>38292</c:v>
                </c:pt>
                <c:pt idx="823">
                  <c:v>38289</c:v>
                </c:pt>
                <c:pt idx="824">
                  <c:v>38288</c:v>
                </c:pt>
                <c:pt idx="825">
                  <c:v>38287</c:v>
                </c:pt>
                <c:pt idx="826">
                  <c:v>38286</c:v>
                </c:pt>
                <c:pt idx="827">
                  <c:v>38285</c:v>
                </c:pt>
                <c:pt idx="828">
                  <c:v>38282</c:v>
                </c:pt>
                <c:pt idx="829">
                  <c:v>38281</c:v>
                </c:pt>
                <c:pt idx="830">
                  <c:v>38280</c:v>
                </c:pt>
                <c:pt idx="831">
                  <c:v>38279</c:v>
                </c:pt>
                <c:pt idx="832">
                  <c:v>38278</c:v>
                </c:pt>
                <c:pt idx="833">
                  <c:v>38275</c:v>
                </c:pt>
                <c:pt idx="834">
                  <c:v>38274</c:v>
                </c:pt>
                <c:pt idx="835">
                  <c:v>38273</c:v>
                </c:pt>
                <c:pt idx="836">
                  <c:v>38272</c:v>
                </c:pt>
                <c:pt idx="837">
                  <c:v>38271</c:v>
                </c:pt>
                <c:pt idx="838">
                  <c:v>38268</c:v>
                </c:pt>
                <c:pt idx="839">
                  <c:v>38267</c:v>
                </c:pt>
                <c:pt idx="840">
                  <c:v>38266</c:v>
                </c:pt>
                <c:pt idx="841">
                  <c:v>38265</c:v>
                </c:pt>
                <c:pt idx="842">
                  <c:v>38264</c:v>
                </c:pt>
                <c:pt idx="843">
                  <c:v>38261</c:v>
                </c:pt>
                <c:pt idx="844">
                  <c:v>38260</c:v>
                </c:pt>
                <c:pt idx="845">
                  <c:v>38259</c:v>
                </c:pt>
                <c:pt idx="846">
                  <c:v>38258</c:v>
                </c:pt>
                <c:pt idx="847">
                  <c:v>38257</c:v>
                </c:pt>
                <c:pt idx="848">
                  <c:v>38254</c:v>
                </c:pt>
                <c:pt idx="849">
                  <c:v>38253</c:v>
                </c:pt>
                <c:pt idx="850">
                  <c:v>38252</c:v>
                </c:pt>
                <c:pt idx="851">
                  <c:v>38251</c:v>
                </c:pt>
                <c:pt idx="852">
                  <c:v>38250</c:v>
                </c:pt>
                <c:pt idx="853">
                  <c:v>38247</c:v>
                </c:pt>
                <c:pt idx="854">
                  <c:v>38246</c:v>
                </c:pt>
                <c:pt idx="855">
                  <c:v>38245</c:v>
                </c:pt>
                <c:pt idx="856">
                  <c:v>38244</c:v>
                </c:pt>
                <c:pt idx="857">
                  <c:v>38243</c:v>
                </c:pt>
                <c:pt idx="858">
                  <c:v>38240</c:v>
                </c:pt>
                <c:pt idx="859">
                  <c:v>38239</c:v>
                </c:pt>
                <c:pt idx="860">
                  <c:v>38238</c:v>
                </c:pt>
                <c:pt idx="861">
                  <c:v>38237</c:v>
                </c:pt>
                <c:pt idx="862">
                  <c:v>38233</c:v>
                </c:pt>
                <c:pt idx="863">
                  <c:v>38232</c:v>
                </c:pt>
                <c:pt idx="864">
                  <c:v>38231</c:v>
                </c:pt>
                <c:pt idx="865">
                  <c:v>38230</c:v>
                </c:pt>
                <c:pt idx="866">
                  <c:v>38229</c:v>
                </c:pt>
                <c:pt idx="867">
                  <c:v>38226</c:v>
                </c:pt>
                <c:pt idx="868">
                  <c:v>38225</c:v>
                </c:pt>
                <c:pt idx="869">
                  <c:v>38224</c:v>
                </c:pt>
                <c:pt idx="870">
                  <c:v>38223</c:v>
                </c:pt>
                <c:pt idx="871">
                  <c:v>38222</c:v>
                </c:pt>
                <c:pt idx="872">
                  <c:v>38219</c:v>
                </c:pt>
                <c:pt idx="873">
                  <c:v>38218</c:v>
                </c:pt>
                <c:pt idx="874">
                  <c:v>38217</c:v>
                </c:pt>
                <c:pt idx="875">
                  <c:v>38216</c:v>
                </c:pt>
                <c:pt idx="876">
                  <c:v>38215</c:v>
                </c:pt>
                <c:pt idx="877">
                  <c:v>38212</c:v>
                </c:pt>
                <c:pt idx="878">
                  <c:v>38211</c:v>
                </c:pt>
                <c:pt idx="879">
                  <c:v>38210</c:v>
                </c:pt>
                <c:pt idx="880">
                  <c:v>38209</c:v>
                </c:pt>
                <c:pt idx="881">
                  <c:v>38208</c:v>
                </c:pt>
                <c:pt idx="882">
                  <c:v>38205</c:v>
                </c:pt>
                <c:pt idx="883">
                  <c:v>38204</c:v>
                </c:pt>
                <c:pt idx="884">
                  <c:v>38203</c:v>
                </c:pt>
                <c:pt idx="885">
                  <c:v>38202</c:v>
                </c:pt>
                <c:pt idx="886">
                  <c:v>38201</c:v>
                </c:pt>
                <c:pt idx="887">
                  <c:v>38198</c:v>
                </c:pt>
                <c:pt idx="888">
                  <c:v>38197</c:v>
                </c:pt>
                <c:pt idx="889">
                  <c:v>38196</c:v>
                </c:pt>
                <c:pt idx="890">
                  <c:v>38195</c:v>
                </c:pt>
                <c:pt idx="891">
                  <c:v>38194</c:v>
                </c:pt>
                <c:pt idx="892">
                  <c:v>38191</c:v>
                </c:pt>
                <c:pt idx="893">
                  <c:v>38190</c:v>
                </c:pt>
                <c:pt idx="894">
                  <c:v>38189</c:v>
                </c:pt>
                <c:pt idx="895">
                  <c:v>38188</c:v>
                </c:pt>
                <c:pt idx="896">
                  <c:v>38187</c:v>
                </c:pt>
                <c:pt idx="897">
                  <c:v>38184</c:v>
                </c:pt>
                <c:pt idx="898">
                  <c:v>38183</c:v>
                </c:pt>
                <c:pt idx="899">
                  <c:v>38182</c:v>
                </c:pt>
                <c:pt idx="900">
                  <c:v>38181</c:v>
                </c:pt>
                <c:pt idx="901">
                  <c:v>38180</c:v>
                </c:pt>
                <c:pt idx="902">
                  <c:v>38177</c:v>
                </c:pt>
                <c:pt idx="903">
                  <c:v>38176</c:v>
                </c:pt>
                <c:pt idx="904">
                  <c:v>38175</c:v>
                </c:pt>
                <c:pt idx="905">
                  <c:v>38174</c:v>
                </c:pt>
                <c:pt idx="906">
                  <c:v>38170</c:v>
                </c:pt>
                <c:pt idx="907">
                  <c:v>38169</c:v>
                </c:pt>
                <c:pt idx="908">
                  <c:v>38168</c:v>
                </c:pt>
                <c:pt idx="909">
                  <c:v>38167</c:v>
                </c:pt>
                <c:pt idx="910">
                  <c:v>38166</c:v>
                </c:pt>
                <c:pt idx="911">
                  <c:v>38163</c:v>
                </c:pt>
                <c:pt idx="912">
                  <c:v>38162</c:v>
                </c:pt>
                <c:pt idx="913">
                  <c:v>38161</c:v>
                </c:pt>
                <c:pt idx="914">
                  <c:v>38160</c:v>
                </c:pt>
                <c:pt idx="915">
                  <c:v>38159</c:v>
                </c:pt>
                <c:pt idx="916">
                  <c:v>38156</c:v>
                </c:pt>
                <c:pt idx="917">
                  <c:v>38155</c:v>
                </c:pt>
                <c:pt idx="918">
                  <c:v>38154</c:v>
                </c:pt>
                <c:pt idx="919">
                  <c:v>38153</c:v>
                </c:pt>
                <c:pt idx="920">
                  <c:v>38152</c:v>
                </c:pt>
                <c:pt idx="921">
                  <c:v>38148</c:v>
                </c:pt>
                <c:pt idx="922">
                  <c:v>38147</c:v>
                </c:pt>
                <c:pt idx="923">
                  <c:v>38146</c:v>
                </c:pt>
                <c:pt idx="924">
                  <c:v>38145</c:v>
                </c:pt>
                <c:pt idx="925">
                  <c:v>38142</c:v>
                </c:pt>
                <c:pt idx="926">
                  <c:v>38141</c:v>
                </c:pt>
                <c:pt idx="927">
                  <c:v>38140</c:v>
                </c:pt>
                <c:pt idx="928">
                  <c:v>38139</c:v>
                </c:pt>
                <c:pt idx="929">
                  <c:v>38135</c:v>
                </c:pt>
                <c:pt idx="930">
                  <c:v>38134</c:v>
                </c:pt>
                <c:pt idx="931">
                  <c:v>38133</c:v>
                </c:pt>
                <c:pt idx="932">
                  <c:v>38132</c:v>
                </c:pt>
                <c:pt idx="933">
                  <c:v>38131</c:v>
                </c:pt>
                <c:pt idx="934">
                  <c:v>38128</c:v>
                </c:pt>
                <c:pt idx="935">
                  <c:v>38127</c:v>
                </c:pt>
                <c:pt idx="936">
                  <c:v>38126</c:v>
                </c:pt>
                <c:pt idx="937">
                  <c:v>38125</c:v>
                </c:pt>
                <c:pt idx="938">
                  <c:v>38124</c:v>
                </c:pt>
                <c:pt idx="939">
                  <c:v>38121</c:v>
                </c:pt>
                <c:pt idx="940">
                  <c:v>38120</c:v>
                </c:pt>
                <c:pt idx="941">
                  <c:v>38119</c:v>
                </c:pt>
                <c:pt idx="942">
                  <c:v>38118</c:v>
                </c:pt>
                <c:pt idx="943">
                  <c:v>38117</c:v>
                </c:pt>
                <c:pt idx="944">
                  <c:v>38114</c:v>
                </c:pt>
                <c:pt idx="945">
                  <c:v>38113</c:v>
                </c:pt>
                <c:pt idx="946">
                  <c:v>38112</c:v>
                </c:pt>
                <c:pt idx="947">
                  <c:v>38111</c:v>
                </c:pt>
                <c:pt idx="948">
                  <c:v>38110</c:v>
                </c:pt>
                <c:pt idx="949">
                  <c:v>38107</c:v>
                </c:pt>
                <c:pt idx="950">
                  <c:v>38106</c:v>
                </c:pt>
                <c:pt idx="951">
                  <c:v>38105</c:v>
                </c:pt>
                <c:pt idx="952">
                  <c:v>38104</c:v>
                </c:pt>
                <c:pt idx="953">
                  <c:v>38103</c:v>
                </c:pt>
                <c:pt idx="954">
                  <c:v>38100</c:v>
                </c:pt>
                <c:pt idx="955">
                  <c:v>38099</c:v>
                </c:pt>
                <c:pt idx="956">
                  <c:v>38098</c:v>
                </c:pt>
                <c:pt idx="957">
                  <c:v>38097</c:v>
                </c:pt>
                <c:pt idx="958">
                  <c:v>38096</c:v>
                </c:pt>
                <c:pt idx="959">
                  <c:v>38093</c:v>
                </c:pt>
                <c:pt idx="960">
                  <c:v>38092</c:v>
                </c:pt>
                <c:pt idx="961">
                  <c:v>38091</c:v>
                </c:pt>
                <c:pt idx="962">
                  <c:v>38090</c:v>
                </c:pt>
                <c:pt idx="963">
                  <c:v>38089</c:v>
                </c:pt>
                <c:pt idx="964">
                  <c:v>38085</c:v>
                </c:pt>
                <c:pt idx="965">
                  <c:v>38084</c:v>
                </c:pt>
                <c:pt idx="966">
                  <c:v>38083</c:v>
                </c:pt>
                <c:pt idx="967">
                  <c:v>38082</c:v>
                </c:pt>
                <c:pt idx="968">
                  <c:v>38079</c:v>
                </c:pt>
                <c:pt idx="969">
                  <c:v>38078</c:v>
                </c:pt>
                <c:pt idx="970">
                  <c:v>38077</c:v>
                </c:pt>
                <c:pt idx="971">
                  <c:v>38076</c:v>
                </c:pt>
                <c:pt idx="972">
                  <c:v>38075</c:v>
                </c:pt>
                <c:pt idx="973">
                  <c:v>38072</c:v>
                </c:pt>
                <c:pt idx="974">
                  <c:v>38071</c:v>
                </c:pt>
                <c:pt idx="975">
                  <c:v>38070</c:v>
                </c:pt>
                <c:pt idx="976">
                  <c:v>38069</c:v>
                </c:pt>
                <c:pt idx="977">
                  <c:v>38068</c:v>
                </c:pt>
                <c:pt idx="978">
                  <c:v>38065</c:v>
                </c:pt>
                <c:pt idx="979">
                  <c:v>38064</c:v>
                </c:pt>
                <c:pt idx="980">
                  <c:v>38063</c:v>
                </c:pt>
                <c:pt idx="981">
                  <c:v>38062</c:v>
                </c:pt>
                <c:pt idx="982">
                  <c:v>38061</c:v>
                </c:pt>
                <c:pt idx="983">
                  <c:v>38058</c:v>
                </c:pt>
                <c:pt idx="984">
                  <c:v>38057</c:v>
                </c:pt>
                <c:pt idx="985">
                  <c:v>38056</c:v>
                </c:pt>
                <c:pt idx="986">
                  <c:v>38055</c:v>
                </c:pt>
                <c:pt idx="987">
                  <c:v>38054</c:v>
                </c:pt>
                <c:pt idx="988">
                  <c:v>38051</c:v>
                </c:pt>
                <c:pt idx="989">
                  <c:v>38050</c:v>
                </c:pt>
                <c:pt idx="990">
                  <c:v>38049</c:v>
                </c:pt>
                <c:pt idx="991">
                  <c:v>38048</c:v>
                </c:pt>
                <c:pt idx="992">
                  <c:v>38047</c:v>
                </c:pt>
                <c:pt idx="993">
                  <c:v>38044</c:v>
                </c:pt>
                <c:pt idx="994">
                  <c:v>38043</c:v>
                </c:pt>
                <c:pt idx="995">
                  <c:v>38042</c:v>
                </c:pt>
                <c:pt idx="996">
                  <c:v>38041</c:v>
                </c:pt>
                <c:pt idx="997">
                  <c:v>38040</c:v>
                </c:pt>
                <c:pt idx="998">
                  <c:v>38037</c:v>
                </c:pt>
                <c:pt idx="999">
                  <c:v>38036</c:v>
                </c:pt>
                <c:pt idx="1000">
                  <c:v>38035</c:v>
                </c:pt>
                <c:pt idx="1001">
                  <c:v>38034</c:v>
                </c:pt>
                <c:pt idx="1002">
                  <c:v>38030</c:v>
                </c:pt>
                <c:pt idx="1003">
                  <c:v>38029</c:v>
                </c:pt>
                <c:pt idx="1004">
                  <c:v>38028</c:v>
                </c:pt>
                <c:pt idx="1005">
                  <c:v>38027</c:v>
                </c:pt>
                <c:pt idx="1006">
                  <c:v>38026</c:v>
                </c:pt>
                <c:pt idx="1007">
                  <c:v>38023</c:v>
                </c:pt>
                <c:pt idx="1008">
                  <c:v>38022</c:v>
                </c:pt>
                <c:pt idx="1009">
                  <c:v>38021</c:v>
                </c:pt>
                <c:pt idx="1010">
                  <c:v>38020</c:v>
                </c:pt>
                <c:pt idx="1011">
                  <c:v>38019</c:v>
                </c:pt>
                <c:pt idx="1012">
                  <c:v>38016</c:v>
                </c:pt>
                <c:pt idx="1013">
                  <c:v>38015</c:v>
                </c:pt>
                <c:pt idx="1014">
                  <c:v>38014</c:v>
                </c:pt>
                <c:pt idx="1015">
                  <c:v>38013</c:v>
                </c:pt>
                <c:pt idx="1016">
                  <c:v>38012</c:v>
                </c:pt>
                <c:pt idx="1017">
                  <c:v>38009</c:v>
                </c:pt>
                <c:pt idx="1018">
                  <c:v>38008</c:v>
                </c:pt>
                <c:pt idx="1019">
                  <c:v>38007</c:v>
                </c:pt>
                <c:pt idx="1020">
                  <c:v>38006</c:v>
                </c:pt>
                <c:pt idx="1021">
                  <c:v>38002</c:v>
                </c:pt>
                <c:pt idx="1022">
                  <c:v>38001</c:v>
                </c:pt>
                <c:pt idx="1023">
                  <c:v>38000</c:v>
                </c:pt>
                <c:pt idx="1024">
                  <c:v>37999</c:v>
                </c:pt>
                <c:pt idx="1025">
                  <c:v>37998</c:v>
                </c:pt>
                <c:pt idx="1026">
                  <c:v>37995</c:v>
                </c:pt>
                <c:pt idx="1027">
                  <c:v>37994</c:v>
                </c:pt>
                <c:pt idx="1028">
                  <c:v>37993</c:v>
                </c:pt>
                <c:pt idx="1029">
                  <c:v>37992</c:v>
                </c:pt>
                <c:pt idx="1030">
                  <c:v>37991</c:v>
                </c:pt>
                <c:pt idx="1031">
                  <c:v>37986</c:v>
                </c:pt>
                <c:pt idx="1032">
                  <c:v>37985</c:v>
                </c:pt>
                <c:pt idx="1033">
                  <c:v>37984</c:v>
                </c:pt>
                <c:pt idx="1034">
                  <c:v>37979</c:v>
                </c:pt>
                <c:pt idx="1035">
                  <c:v>37978</c:v>
                </c:pt>
                <c:pt idx="1036">
                  <c:v>37977</c:v>
                </c:pt>
                <c:pt idx="1037">
                  <c:v>37974</c:v>
                </c:pt>
                <c:pt idx="1038">
                  <c:v>37973</c:v>
                </c:pt>
                <c:pt idx="1039">
                  <c:v>37972</c:v>
                </c:pt>
                <c:pt idx="1040">
                  <c:v>37971</c:v>
                </c:pt>
                <c:pt idx="1041">
                  <c:v>37970</c:v>
                </c:pt>
                <c:pt idx="1042">
                  <c:v>37967</c:v>
                </c:pt>
                <c:pt idx="1043">
                  <c:v>37966</c:v>
                </c:pt>
                <c:pt idx="1044">
                  <c:v>37965</c:v>
                </c:pt>
                <c:pt idx="1045">
                  <c:v>37964</c:v>
                </c:pt>
                <c:pt idx="1046">
                  <c:v>37963</c:v>
                </c:pt>
                <c:pt idx="1047">
                  <c:v>37960</c:v>
                </c:pt>
                <c:pt idx="1048">
                  <c:v>37959</c:v>
                </c:pt>
                <c:pt idx="1049">
                  <c:v>37958</c:v>
                </c:pt>
                <c:pt idx="1050">
                  <c:v>37957</c:v>
                </c:pt>
                <c:pt idx="1051">
                  <c:v>37956</c:v>
                </c:pt>
                <c:pt idx="1052">
                  <c:v>37951</c:v>
                </c:pt>
                <c:pt idx="1053">
                  <c:v>37950</c:v>
                </c:pt>
                <c:pt idx="1054">
                  <c:v>37949</c:v>
                </c:pt>
                <c:pt idx="1055">
                  <c:v>37946</c:v>
                </c:pt>
                <c:pt idx="1056">
                  <c:v>37945</c:v>
                </c:pt>
                <c:pt idx="1057">
                  <c:v>37944</c:v>
                </c:pt>
                <c:pt idx="1058">
                  <c:v>37943</c:v>
                </c:pt>
                <c:pt idx="1059">
                  <c:v>37942</c:v>
                </c:pt>
                <c:pt idx="1060">
                  <c:v>37939</c:v>
                </c:pt>
                <c:pt idx="1061">
                  <c:v>37938</c:v>
                </c:pt>
                <c:pt idx="1062">
                  <c:v>37937</c:v>
                </c:pt>
                <c:pt idx="1063">
                  <c:v>37936</c:v>
                </c:pt>
                <c:pt idx="1064">
                  <c:v>37935</c:v>
                </c:pt>
                <c:pt idx="1065">
                  <c:v>37932</c:v>
                </c:pt>
                <c:pt idx="1066">
                  <c:v>37931</c:v>
                </c:pt>
                <c:pt idx="1067">
                  <c:v>37930</c:v>
                </c:pt>
                <c:pt idx="1068">
                  <c:v>37929</c:v>
                </c:pt>
                <c:pt idx="1069">
                  <c:v>37928</c:v>
                </c:pt>
                <c:pt idx="1070">
                  <c:v>37925</c:v>
                </c:pt>
                <c:pt idx="1071">
                  <c:v>37924</c:v>
                </c:pt>
                <c:pt idx="1072">
                  <c:v>37923</c:v>
                </c:pt>
                <c:pt idx="1073">
                  <c:v>37922</c:v>
                </c:pt>
                <c:pt idx="1074">
                  <c:v>37921</c:v>
                </c:pt>
                <c:pt idx="1075">
                  <c:v>37918</c:v>
                </c:pt>
                <c:pt idx="1076">
                  <c:v>37917</c:v>
                </c:pt>
                <c:pt idx="1077">
                  <c:v>37916</c:v>
                </c:pt>
                <c:pt idx="1078">
                  <c:v>37915</c:v>
                </c:pt>
                <c:pt idx="1079">
                  <c:v>37914</c:v>
                </c:pt>
                <c:pt idx="1080">
                  <c:v>37911</c:v>
                </c:pt>
                <c:pt idx="1081">
                  <c:v>37910</c:v>
                </c:pt>
                <c:pt idx="1082">
                  <c:v>37909</c:v>
                </c:pt>
                <c:pt idx="1083">
                  <c:v>37908</c:v>
                </c:pt>
                <c:pt idx="1084">
                  <c:v>37907</c:v>
                </c:pt>
                <c:pt idx="1085">
                  <c:v>37904</c:v>
                </c:pt>
                <c:pt idx="1086">
                  <c:v>37903</c:v>
                </c:pt>
                <c:pt idx="1087">
                  <c:v>37902</c:v>
                </c:pt>
                <c:pt idx="1088">
                  <c:v>37901</c:v>
                </c:pt>
                <c:pt idx="1089">
                  <c:v>37900</c:v>
                </c:pt>
                <c:pt idx="1090">
                  <c:v>37897</c:v>
                </c:pt>
                <c:pt idx="1091">
                  <c:v>37896</c:v>
                </c:pt>
                <c:pt idx="1092">
                  <c:v>37895</c:v>
                </c:pt>
                <c:pt idx="1093">
                  <c:v>37894</c:v>
                </c:pt>
                <c:pt idx="1094">
                  <c:v>37893</c:v>
                </c:pt>
                <c:pt idx="1095">
                  <c:v>37890</c:v>
                </c:pt>
                <c:pt idx="1096">
                  <c:v>37889</c:v>
                </c:pt>
                <c:pt idx="1097">
                  <c:v>37888</c:v>
                </c:pt>
                <c:pt idx="1098">
                  <c:v>37887</c:v>
                </c:pt>
                <c:pt idx="1099">
                  <c:v>37886</c:v>
                </c:pt>
                <c:pt idx="1100">
                  <c:v>37883</c:v>
                </c:pt>
                <c:pt idx="1101">
                  <c:v>37882</c:v>
                </c:pt>
                <c:pt idx="1102">
                  <c:v>37881</c:v>
                </c:pt>
                <c:pt idx="1103">
                  <c:v>37880</c:v>
                </c:pt>
                <c:pt idx="1104">
                  <c:v>37879</c:v>
                </c:pt>
                <c:pt idx="1105">
                  <c:v>37876</c:v>
                </c:pt>
                <c:pt idx="1106">
                  <c:v>37875</c:v>
                </c:pt>
                <c:pt idx="1107">
                  <c:v>37874</c:v>
                </c:pt>
                <c:pt idx="1108">
                  <c:v>37873</c:v>
                </c:pt>
                <c:pt idx="1109">
                  <c:v>37872</c:v>
                </c:pt>
                <c:pt idx="1110">
                  <c:v>37869</c:v>
                </c:pt>
                <c:pt idx="1111">
                  <c:v>37868</c:v>
                </c:pt>
                <c:pt idx="1112">
                  <c:v>37867</c:v>
                </c:pt>
                <c:pt idx="1113">
                  <c:v>37866</c:v>
                </c:pt>
                <c:pt idx="1114">
                  <c:v>37862</c:v>
                </c:pt>
                <c:pt idx="1115">
                  <c:v>37861</c:v>
                </c:pt>
                <c:pt idx="1116">
                  <c:v>37860</c:v>
                </c:pt>
                <c:pt idx="1117">
                  <c:v>37859</c:v>
                </c:pt>
                <c:pt idx="1118">
                  <c:v>37858</c:v>
                </c:pt>
                <c:pt idx="1119">
                  <c:v>37855</c:v>
                </c:pt>
                <c:pt idx="1120">
                  <c:v>37854</c:v>
                </c:pt>
                <c:pt idx="1121">
                  <c:v>37853</c:v>
                </c:pt>
                <c:pt idx="1122">
                  <c:v>37852</c:v>
                </c:pt>
                <c:pt idx="1123">
                  <c:v>37851</c:v>
                </c:pt>
                <c:pt idx="1124">
                  <c:v>37848</c:v>
                </c:pt>
                <c:pt idx="1125">
                  <c:v>37847</c:v>
                </c:pt>
                <c:pt idx="1126">
                  <c:v>37846</c:v>
                </c:pt>
                <c:pt idx="1127">
                  <c:v>37845</c:v>
                </c:pt>
                <c:pt idx="1128">
                  <c:v>37844</c:v>
                </c:pt>
                <c:pt idx="1129">
                  <c:v>37841</c:v>
                </c:pt>
                <c:pt idx="1130">
                  <c:v>37840</c:v>
                </c:pt>
                <c:pt idx="1131">
                  <c:v>37839</c:v>
                </c:pt>
                <c:pt idx="1132">
                  <c:v>37838</c:v>
                </c:pt>
                <c:pt idx="1133">
                  <c:v>37837</c:v>
                </c:pt>
                <c:pt idx="1134">
                  <c:v>37834</c:v>
                </c:pt>
                <c:pt idx="1135">
                  <c:v>37833</c:v>
                </c:pt>
                <c:pt idx="1136">
                  <c:v>37832</c:v>
                </c:pt>
                <c:pt idx="1137">
                  <c:v>37831</c:v>
                </c:pt>
                <c:pt idx="1138">
                  <c:v>37830</c:v>
                </c:pt>
                <c:pt idx="1139">
                  <c:v>37827</c:v>
                </c:pt>
                <c:pt idx="1140">
                  <c:v>37826</c:v>
                </c:pt>
                <c:pt idx="1141">
                  <c:v>37825</c:v>
                </c:pt>
                <c:pt idx="1142">
                  <c:v>37824</c:v>
                </c:pt>
                <c:pt idx="1143">
                  <c:v>37823</c:v>
                </c:pt>
                <c:pt idx="1144">
                  <c:v>37820</c:v>
                </c:pt>
                <c:pt idx="1145">
                  <c:v>37819</c:v>
                </c:pt>
                <c:pt idx="1146">
                  <c:v>37818</c:v>
                </c:pt>
                <c:pt idx="1147">
                  <c:v>37817</c:v>
                </c:pt>
                <c:pt idx="1148">
                  <c:v>37816</c:v>
                </c:pt>
                <c:pt idx="1149">
                  <c:v>37813</c:v>
                </c:pt>
                <c:pt idx="1150">
                  <c:v>37812</c:v>
                </c:pt>
                <c:pt idx="1151">
                  <c:v>37811</c:v>
                </c:pt>
                <c:pt idx="1152">
                  <c:v>37810</c:v>
                </c:pt>
                <c:pt idx="1153">
                  <c:v>37809</c:v>
                </c:pt>
                <c:pt idx="1154">
                  <c:v>37805</c:v>
                </c:pt>
                <c:pt idx="1155">
                  <c:v>37804</c:v>
                </c:pt>
                <c:pt idx="1156">
                  <c:v>37803</c:v>
                </c:pt>
                <c:pt idx="1157">
                  <c:v>37802</c:v>
                </c:pt>
                <c:pt idx="1158">
                  <c:v>37799</c:v>
                </c:pt>
                <c:pt idx="1159">
                  <c:v>37798</c:v>
                </c:pt>
                <c:pt idx="1160">
                  <c:v>37797</c:v>
                </c:pt>
                <c:pt idx="1161">
                  <c:v>37796</c:v>
                </c:pt>
                <c:pt idx="1162">
                  <c:v>37795</c:v>
                </c:pt>
                <c:pt idx="1163">
                  <c:v>37792</c:v>
                </c:pt>
                <c:pt idx="1164">
                  <c:v>37791</c:v>
                </c:pt>
                <c:pt idx="1165">
                  <c:v>37790</c:v>
                </c:pt>
                <c:pt idx="1166">
                  <c:v>37789</c:v>
                </c:pt>
                <c:pt idx="1167">
                  <c:v>37788</c:v>
                </c:pt>
                <c:pt idx="1168">
                  <c:v>37785</c:v>
                </c:pt>
                <c:pt idx="1169">
                  <c:v>37784</c:v>
                </c:pt>
                <c:pt idx="1170">
                  <c:v>37783</c:v>
                </c:pt>
                <c:pt idx="1171">
                  <c:v>37782</c:v>
                </c:pt>
                <c:pt idx="1172">
                  <c:v>37781</c:v>
                </c:pt>
                <c:pt idx="1173">
                  <c:v>37778</c:v>
                </c:pt>
                <c:pt idx="1174">
                  <c:v>37777</c:v>
                </c:pt>
                <c:pt idx="1175">
                  <c:v>37776</c:v>
                </c:pt>
                <c:pt idx="1176">
                  <c:v>37775</c:v>
                </c:pt>
                <c:pt idx="1177">
                  <c:v>37774</c:v>
                </c:pt>
                <c:pt idx="1178">
                  <c:v>37771</c:v>
                </c:pt>
                <c:pt idx="1179">
                  <c:v>37770</c:v>
                </c:pt>
                <c:pt idx="1180">
                  <c:v>37769</c:v>
                </c:pt>
                <c:pt idx="1181">
                  <c:v>37768</c:v>
                </c:pt>
                <c:pt idx="1182">
                  <c:v>37764</c:v>
                </c:pt>
                <c:pt idx="1183">
                  <c:v>37763</c:v>
                </c:pt>
                <c:pt idx="1184">
                  <c:v>37762</c:v>
                </c:pt>
                <c:pt idx="1185">
                  <c:v>37761</c:v>
                </c:pt>
                <c:pt idx="1186">
                  <c:v>37760</c:v>
                </c:pt>
                <c:pt idx="1187">
                  <c:v>37757</c:v>
                </c:pt>
                <c:pt idx="1188">
                  <c:v>37756</c:v>
                </c:pt>
                <c:pt idx="1189">
                  <c:v>37755</c:v>
                </c:pt>
                <c:pt idx="1190">
                  <c:v>37754</c:v>
                </c:pt>
                <c:pt idx="1191">
                  <c:v>37753</c:v>
                </c:pt>
                <c:pt idx="1192">
                  <c:v>37750</c:v>
                </c:pt>
                <c:pt idx="1193">
                  <c:v>37749</c:v>
                </c:pt>
                <c:pt idx="1194">
                  <c:v>37748</c:v>
                </c:pt>
                <c:pt idx="1195">
                  <c:v>37747</c:v>
                </c:pt>
                <c:pt idx="1196">
                  <c:v>37746</c:v>
                </c:pt>
                <c:pt idx="1197">
                  <c:v>37743</c:v>
                </c:pt>
                <c:pt idx="1198">
                  <c:v>37742</c:v>
                </c:pt>
                <c:pt idx="1199">
                  <c:v>37741</c:v>
                </c:pt>
                <c:pt idx="1200">
                  <c:v>37740</c:v>
                </c:pt>
                <c:pt idx="1201">
                  <c:v>37739</c:v>
                </c:pt>
                <c:pt idx="1202">
                  <c:v>37736</c:v>
                </c:pt>
                <c:pt idx="1203">
                  <c:v>37735</c:v>
                </c:pt>
                <c:pt idx="1204">
                  <c:v>37734</c:v>
                </c:pt>
                <c:pt idx="1205">
                  <c:v>37733</c:v>
                </c:pt>
                <c:pt idx="1206">
                  <c:v>37732</c:v>
                </c:pt>
                <c:pt idx="1207">
                  <c:v>37728</c:v>
                </c:pt>
                <c:pt idx="1208">
                  <c:v>37726</c:v>
                </c:pt>
                <c:pt idx="1209">
                  <c:v>37725</c:v>
                </c:pt>
                <c:pt idx="1210">
                  <c:v>37722</c:v>
                </c:pt>
                <c:pt idx="1211">
                  <c:v>37721</c:v>
                </c:pt>
                <c:pt idx="1212">
                  <c:v>37720</c:v>
                </c:pt>
                <c:pt idx="1213">
                  <c:v>37719</c:v>
                </c:pt>
                <c:pt idx="1214">
                  <c:v>37718</c:v>
                </c:pt>
                <c:pt idx="1215">
                  <c:v>37715</c:v>
                </c:pt>
                <c:pt idx="1216">
                  <c:v>37714</c:v>
                </c:pt>
                <c:pt idx="1217">
                  <c:v>37713</c:v>
                </c:pt>
                <c:pt idx="1218">
                  <c:v>37712</c:v>
                </c:pt>
                <c:pt idx="1219">
                  <c:v>37711</c:v>
                </c:pt>
                <c:pt idx="1220">
                  <c:v>37708</c:v>
                </c:pt>
                <c:pt idx="1221">
                  <c:v>37707</c:v>
                </c:pt>
                <c:pt idx="1222">
                  <c:v>37706</c:v>
                </c:pt>
                <c:pt idx="1223">
                  <c:v>37705</c:v>
                </c:pt>
                <c:pt idx="1224">
                  <c:v>37704</c:v>
                </c:pt>
                <c:pt idx="1225">
                  <c:v>37701</c:v>
                </c:pt>
                <c:pt idx="1226">
                  <c:v>37700</c:v>
                </c:pt>
                <c:pt idx="1227">
                  <c:v>37699</c:v>
                </c:pt>
                <c:pt idx="1228">
                  <c:v>37698</c:v>
                </c:pt>
                <c:pt idx="1229">
                  <c:v>37697</c:v>
                </c:pt>
                <c:pt idx="1230">
                  <c:v>37694</c:v>
                </c:pt>
                <c:pt idx="1231">
                  <c:v>37693</c:v>
                </c:pt>
                <c:pt idx="1232">
                  <c:v>37692</c:v>
                </c:pt>
                <c:pt idx="1233">
                  <c:v>37691</c:v>
                </c:pt>
                <c:pt idx="1234">
                  <c:v>37690</c:v>
                </c:pt>
                <c:pt idx="1235">
                  <c:v>37687</c:v>
                </c:pt>
                <c:pt idx="1236">
                  <c:v>37686</c:v>
                </c:pt>
                <c:pt idx="1237">
                  <c:v>37685</c:v>
                </c:pt>
                <c:pt idx="1238">
                  <c:v>37684</c:v>
                </c:pt>
                <c:pt idx="1239">
                  <c:v>37683</c:v>
                </c:pt>
                <c:pt idx="1240">
                  <c:v>37680</c:v>
                </c:pt>
                <c:pt idx="1241">
                  <c:v>37679</c:v>
                </c:pt>
                <c:pt idx="1242">
                  <c:v>37678</c:v>
                </c:pt>
                <c:pt idx="1243">
                  <c:v>37677</c:v>
                </c:pt>
                <c:pt idx="1244">
                  <c:v>37676</c:v>
                </c:pt>
                <c:pt idx="1245">
                  <c:v>37673</c:v>
                </c:pt>
                <c:pt idx="1246">
                  <c:v>37672</c:v>
                </c:pt>
                <c:pt idx="1247">
                  <c:v>37671</c:v>
                </c:pt>
                <c:pt idx="1248">
                  <c:v>37670</c:v>
                </c:pt>
                <c:pt idx="1249">
                  <c:v>37666</c:v>
                </c:pt>
                <c:pt idx="1250">
                  <c:v>37665</c:v>
                </c:pt>
                <c:pt idx="1251">
                  <c:v>37664</c:v>
                </c:pt>
                <c:pt idx="1252">
                  <c:v>37663</c:v>
                </c:pt>
                <c:pt idx="1253">
                  <c:v>37662</c:v>
                </c:pt>
                <c:pt idx="1254">
                  <c:v>37659</c:v>
                </c:pt>
                <c:pt idx="1255">
                  <c:v>37658</c:v>
                </c:pt>
                <c:pt idx="1256">
                  <c:v>37657</c:v>
                </c:pt>
                <c:pt idx="1257">
                  <c:v>37656</c:v>
                </c:pt>
                <c:pt idx="1258">
                  <c:v>37655</c:v>
                </c:pt>
                <c:pt idx="1259">
                  <c:v>37652</c:v>
                </c:pt>
                <c:pt idx="1260">
                  <c:v>37651</c:v>
                </c:pt>
                <c:pt idx="1261">
                  <c:v>37650</c:v>
                </c:pt>
                <c:pt idx="1262">
                  <c:v>37649</c:v>
                </c:pt>
                <c:pt idx="1263">
                  <c:v>37648</c:v>
                </c:pt>
                <c:pt idx="1264">
                  <c:v>37645</c:v>
                </c:pt>
                <c:pt idx="1265">
                  <c:v>37644</c:v>
                </c:pt>
                <c:pt idx="1266">
                  <c:v>37643</c:v>
                </c:pt>
                <c:pt idx="1267">
                  <c:v>37642</c:v>
                </c:pt>
                <c:pt idx="1268">
                  <c:v>37638</c:v>
                </c:pt>
                <c:pt idx="1269">
                  <c:v>37637</c:v>
                </c:pt>
                <c:pt idx="1270">
                  <c:v>37636</c:v>
                </c:pt>
                <c:pt idx="1271">
                  <c:v>37635</c:v>
                </c:pt>
                <c:pt idx="1272">
                  <c:v>37634</c:v>
                </c:pt>
                <c:pt idx="1273">
                  <c:v>37631</c:v>
                </c:pt>
                <c:pt idx="1274">
                  <c:v>37630</c:v>
                </c:pt>
                <c:pt idx="1275">
                  <c:v>37629</c:v>
                </c:pt>
                <c:pt idx="1276">
                  <c:v>37628</c:v>
                </c:pt>
                <c:pt idx="1277">
                  <c:v>37627</c:v>
                </c:pt>
                <c:pt idx="1278">
                  <c:v>37624</c:v>
                </c:pt>
                <c:pt idx="1279">
                  <c:v>37623</c:v>
                </c:pt>
                <c:pt idx="1280">
                  <c:v>37621</c:v>
                </c:pt>
                <c:pt idx="1281">
                  <c:v>37620</c:v>
                </c:pt>
                <c:pt idx="1282">
                  <c:v>37617</c:v>
                </c:pt>
                <c:pt idx="1283">
                  <c:v>37616</c:v>
                </c:pt>
                <c:pt idx="1284">
                  <c:v>37614</c:v>
                </c:pt>
                <c:pt idx="1285">
                  <c:v>37613</c:v>
                </c:pt>
                <c:pt idx="1286">
                  <c:v>37610</c:v>
                </c:pt>
                <c:pt idx="1287">
                  <c:v>37609</c:v>
                </c:pt>
                <c:pt idx="1288">
                  <c:v>37608</c:v>
                </c:pt>
                <c:pt idx="1289">
                  <c:v>37607</c:v>
                </c:pt>
                <c:pt idx="1290">
                  <c:v>37606</c:v>
                </c:pt>
                <c:pt idx="1291">
                  <c:v>37603</c:v>
                </c:pt>
                <c:pt idx="1292">
                  <c:v>37602</c:v>
                </c:pt>
                <c:pt idx="1293">
                  <c:v>37601</c:v>
                </c:pt>
                <c:pt idx="1294">
                  <c:v>37600</c:v>
                </c:pt>
                <c:pt idx="1295">
                  <c:v>37599</c:v>
                </c:pt>
                <c:pt idx="1296">
                  <c:v>37596</c:v>
                </c:pt>
                <c:pt idx="1297">
                  <c:v>37595</c:v>
                </c:pt>
                <c:pt idx="1298">
                  <c:v>37594</c:v>
                </c:pt>
                <c:pt idx="1299">
                  <c:v>37593</c:v>
                </c:pt>
                <c:pt idx="1300">
                  <c:v>37592</c:v>
                </c:pt>
                <c:pt idx="1301">
                  <c:v>37587</c:v>
                </c:pt>
                <c:pt idx="1302">
                  <c:v>37586</c:v>
                </c:pt>
                <c:pt idx="1303">
                  <c:v>37585</c:v>
                </c:pt>
                <c:pt idx="1304">
                  <c:v>37582</c:v>
                </c:pt>
                <c:pt idx="1305">
                  <c:v>37581</c:v>
                </c:pt>
                <c:pt idx="1306">
                  <c:v>37580</c:v>
                </c:pt>
                <c:pt idx="1307">
                  <c:v>37579</c:v>
                </c:pt>
                <c:pt idx="1308">
                  <c:v>37578</c:v>
                </c:pt>
                <c:pt idx="1309">
                  <c:v>37575</c:v>
                </c:pt>
                <c:pt idx="1310">
                  <c:v>37574</c:v>
                </c:pt>
                <c:pt idx="1311">
                  <c:v>37573</c:v>
                </c:pt>
                <c:pt idx="1312">
                  <c:v>37572</c:v>
                </c:pt>
                <c:pt idx="1313">
                  <c:v>37571</c:v>
                </c:pt>
                <c:pt idx="1314">
                  <c:v>37568</c:v>
                </c:pt>
                <c:pt idx="1315">
                  <c:v>37567</c:v>
                </c:pt>
                <c:pt idx="1316">
                  <c:v>37566</c:v>
                </c:pt>
                <c:pt idx="1317">
                  <c:v>37565</c:v>
                </c:pt>
                <c:pt idx="1318">
                  <c:v>37564</c:v>
                </c:pt>
                <c:pt idx="1319">
                  <c:v>37561</c:v>
                </c:pt>
                <c:pt idx="1320">
                  <c:v>37560</c:v>
                </c:pt>
                <c:pt idx="1321">
                  <c:v>37559</c:v>
                </c:pt>
                <c:pt idx="1322">
                  <c:v>37558</c:v>
                </c:pt>
                <c:pt idx="1323">
                  <c:v>37557</c:v>
                </c:pt>
                <c:pt idx="1324">
                  <c:v>37554</c:v>
                </c:pt>
                <c:pt idx="1325">
                  <c:v>37553</c:v>
                </c:pt>
                <c:pt idx="1326">
                  <c:v>37552</c:v>
                </c:pt>
                <c:pt idx="1327">
                  <c:v>37551</c:v>
                </c:pt>
                <c:pt idx="1328">
                  <c:v>37550</c:v>
                </c:pt>
                <c:pt idx="1329">
                  <c:v>37547</c:v>
                </c:pt>
                <c:pt idx="1330">
                  <c:v>37546</c:v>
                </c:pt>
                <c:pt idx="1331">
                  <c:v>37545</c:v>
                </c:pt>
                <c:pt idx="1332">
                  <c:v>37544</c:v>
                </c:pt>
                <c:pt idx="1333">
                  <c:v>37543</c:v>
                </c:pt>
                <c:pt idx="1334">
                  <c:v>37540</c:v>
                </c:pt>
                <c:pt idx="1335">
                  <c:v>37539</c:v>
                </c:pt>
                <c:pt idx="1336">
                  <c:v>37538</c:v>
                </c:pt>
                <c:pt idx="1337">
                  <c:v>37537</c:v>
                </c:pt>
                <c:pt idx="1338">
                  <c:v>37536</c:v>
                </c:pt>
                <c:pt idx="1339">
                  <c:v>37533</c:v>
                </c:pt>
                <c:pt idx="1340">
                  <c:v>37532</c:v>
                </c:pt>
                <c:pt idx="1341">
                  <c:v>37531</c:v>
                </c:pt>
                <c:pt idx="1342">
                  <c:v>37530</c:v>
                </c:pt>
                <c:pt idx="1343">
                  <c:v>37529</c:v>
                </c:pt>
                <c:pt idx="1344">
                  <c:v>37526</c:v>
                </c:pt>
                <c:pt idx="1345">
                  <c:v>37525</c:v>
                </c:pt>
                <c:pt idx="1346">
                  <c:v>37524</c:v>
                </c:pt>
                <c:pt idx="1347">
                  <c:v>37523</c:v>
                </c:pt>
                <c:pt idx="1348">
                  <c:v>37522</c:v>
                </c:pt>
                <c:pt idx="1349">
                  <c:v>37519</c:v>
                </c:pt>
                <c:pt idx="1350">
                  <c:v>37518</c:v>
                </c:pt>
                <c:pt idx="1351">
                  <c:v>37517</c:v>
                </c:pt>
                <c:pt idx="1352">
                  <c:v>37516</c:v>
                </c:pt>
                <c:pt idx="1353">
                  <c:v>37515</c:v>
                </c:pt>
                <c:pt idx="1354">
                  <c:v>37512</c:v>
                </c:pt>
                <c:pt idx="1355">
                  <c:v>37511</c:v>
                </c:pt>
                <c:pt idx="1356">
                  <c:v>37510</c:v>
                </c:pt>
                <c:pt idx="1357">
                  <c:v>37509</c:v>
                </c:pt>
                <c:pt idx="1358">
                  <c:v>37508</c:v>
                </c:pt>
                <c:pt idx="1359">
                  <c:v>37505</c:v>
                </c:pt>
                <c:pt idx="1360">
                  <c:v>37504</c:v>
                </c:pt>
                <c:pt idx="1361">
                  <c:v>37503</c:v>
                </c:pt>
              </c:numCache>
            </c:numRef>
          </c:xVal>
          <c:yVal>
            <c:numRef>
              <c:f>Data!$K$3:$K$1364</c:f>
              <c:numCache>
                <c:formatCode>General</c:formatCode>
                <c:ptCount val="1362"/>
                <c:pt idx="0">
                  <c:v>39.453125</c:v>
                </c:pt>
                <c:pt idx="1">
                  <c:v>38.54166666666665</c:v>
                </c:pt>
                <c:pt idx="2">
                  <c:v>37.5</c:v>
                </c:pt>
                <c:pt idx="3">
                  <c:v>37.565104166666657</c:v>
                </c:pt>
                <c:pt idx="4">
                  <c:v>37.304687499999993</c:v>
                </c:pt>
                <c:pt idx="5">
                  <c:v>36.328125</c:v>
                </c:pt>
                <c:pt idx="6">
                  <c:v>35.872395833333343</c:v>
                </c:pt>
                <c:pt idx="7">
                  <c:v>35.546875</c:v>
                </c:pt>
                <c:pt idx="8">
                  <c:v>35.611979166666657</c:v>
                </c:pt>
                <c:pt idx="9">
                  <c:v>35.481770833333329</c:v>
                </c:pt>
                <c:pt idx="10">
                  <c:v>35.221354166666657</c:v>
                </c:pt>
                <c:pt idx="11">
                  <c:v>34.635416666666657</c:v>
                </c:pt>
                <c:pt idx="12">
                  <c:v>35.286458333333343</c:v>
                </c:pt>
                <c:pt idx="13">
                  <c:v>35.9375</c:v>
                </c:pt>
                <c:pt idx="14">
                  <c:v>37.565104166666657</c:v>
                </c:pt>
                <c:pt idx="15">
                  <c:v>37.825520833333343</c:v>
                </c:pt>
                <c:pt idx="16">
                  <c:v>38.411458333333329</c:v>
                </c:pt>
                <c:pt idx="17">
                  <c:v>39.161458333333343</c:v>
                </c:pt>
                <c:pt idx="18">
                  <c:v>38.932291666666657</c:v>
                </c:pt>
                <c:pt idx="19">
                  <c:v>39.0625</c:v>
                </c:pt>
                <c:pt idx="20">
                  <c:v>39.2578125</c:v>
                </c:pt>
                <c:pt idx="21">
                  <c:v>37.890625</c:v>
                </c:pt>
                <c:pt idx="22">
                  <c:v>37.5</c:v>
                </c:pt>
                <c:pt idx="23">
                  <c:v>37.890625</c:v>
                </c:pt>
                <c:pt idx="24">
                  <c:v>38.4765625</c:v>
                </c:pt>
                <c:pt idx="25">
                  <c:v>38.411458333333329</c:v>
                </c:pt>
                <c:pt idx="26">
                  <c:v>38.28125</c:v>
                </c:pt>
                <c:pt idx="27">
                  <c:v>38.671875</c:v>
                </c:pt>
                <c:pt idx="28">
                  <c:v>39.127604166666657</c:v>
                </c:pt>
                <c:pt idx="29">
                  <c:v>38.736979166666657</c:v>
                </c:pt>
                <c:pt idx="30">
                  <c:v>39.0625</c:v>
                </c:pt>
                <c:pt idx="31">
                  <c:v>40.169270833333343</c:v>
                </c:pt>
                <c:pt idx="32">
                  <c:v>40.299479166666657</c:v>
                </c:pt>
                <c:pt idx="33">
                  <c:v>40.0390625</c:v>
                </c:pt>
                <c:pt idx="34">
                  <c:v>41.015625</c:v>
                </c:pt>
                <c:pt idx="35">
                  <c:v>41.927083333333329</c:v>
                </c:pt>
                <c:pt idx="36">
                  <c:v>42.513020833333329</c:v>
                </c:pt>
                <c:pt idx="37">
                  <c:v>41.731770833333343</c:v>
                </c:pt>
                <c:pt idx="38">
                  <c:v>41.471354166666657</c:v>
                </c:pt>
                <c:pt idx="39">
                  <c:v>41.731770833333343</c:v>
                </c:pt>
                <c:pt idx="40">
                  <c:v>39.908854166666657</c:v>
                </c:pt>
                <c:pt idx="41">
                  <c:v>39.778645833333343</c:v>
                </c:pt>
                <c:pt idx="42">
                  <c:v>39.713541666666657</c:v>
                </c:pt>
                <c:pt idx="43">
                  <c:v>39.453125</c:v>
                </c:pt>
                <c:pt idx="44">
                  <c:v>39.518229166666657</c:v>
                </c:pt>
                <c:pt idx="45">
                  <c:v>39.713541666666657</c:v>
                </c:pt>
                <c:pt idx="46">
                  <c:v>39.973958333333343</c:v>
                </c:pt>
                <c:pt idx="47">
                  <c:v>39.84375</c:v>
                </c:pt>
                <c:pt idx="48">
                  <c:v>38.997395833333343</c:v>
                </c:pt>
                <c:pt idx="49">
                  <c:v>38.802083333333329</c:v>
                </c:pt>
                <c:pt idx="50">
                  <c:v>39.127604166666657</c:v>
                </c:pt>
                <c:pt idx="51">
                  <c:v>39.0625</c:v>
                </c:pt>
                <c:pt idx="52">
                  <c:v>39.453125</c:v>
                </c:pt>
                <c:pt idx="53">
                  <c:v>38.932291666666657</c:v>
                </c:pt>
                <c:pt idx="54">
                  <c:v>38.802083333333329</c:v>
                </c:pt>
                <c:pt idx="55">
                  <c:v>39.2578125</c:v>
                </c:pt>
                <c:pt idx="56">
                  <c:v>39.84375</c:v>
                </c:pt>
                <c:pt idx="57">
                  <c:v>40.494791666666657</c:v>
                </c:pt>
                <c:pt idx="58">
                  <c:v>40.755208333333343</c:v>
                </c:pt>
                <c:pt idx="59">
                  <c:v>41.341145833333329</c:v>
                </c:pt>
                <c:pt idx="60">
                  <c:v>40.885416666666657</c:v>
                </c:pt>
                <c:pt idx="61">
                  <c:v>40.755208333333343</c:v>
                </c:pt>
                <c:pt idx="62">
                  <c:v>40.234375</c:v>
                </c:pt>
                <c:pt idx="63">
                  <c:v>40.234375</c:v>
                </c:pt>
                <c:pt idx="64">
                  <c:v>39.778645833333343</c:v>
                </c:pt>
                <c:pt idx="65">
                  <c:v>40.234375</c:v>
                </c:pt>
                <c:pt idx="66">
                  <c:v>39.583333333333343</c:v>
                </c:pt>
                <c:pt idx="67">
                  <c:v>40.885416666666657</c:v>
                </c:pt>
                <c:pt idx="68">
                  <c:v>41.471354166666657</c:v>
                </c:pt>
                <c:pt idx="69">
                  <c:v>41.536458333333343</c:v>
                </c:pt>
                <c:pt idx="70">
                  <c:v>41.666666666666657</c:v>
                </c:pt>
                <c:pt idx="71">
                  <c:v>41.6015625</c:v>
                </c:pt>
                <c:pt idx="72">
                  <c:v>41.015625</c:v>
                </c:pt>
                <c:pt idx="73">
                  <c:v>41.2109375</c:v>
                </c:pt>
                <c:pt idx="74">
                  <c:v>40.625</c:v>
                </c:pt>
                <c:pt idx="75">
                  <c:v>40.299479166666657</c:v>
                </c:pt>
                <c:pt idx="76">
                  <c:v>39.908854166666657</c:v>
                </c:pt>
                <c:pt idx="77">
                  <c:v>40.169270833333343</c:v>
                </c:pt>
                <c:pt idx="78">
                  <c:v>39.713541666666657</c:v>
                </c:pt>
                <c:pt idx="79">
                  <c:v>38.606770833333343</c:v>
                </c:pt>
                <c:pt idx="80">
                  <c:v>37.630208333333343</c:v>
                </c:pt>
                <c:pt idx="81">
                  <c:v>37.434895833333329</c:v>
                </c:pt>
                <c:pt idx="82">
                  <c:v>37.630208333333343</c:v>
                </c:pt>
                <c:pt idx="83">
                  <c:v>38.15104166666665</c:v>
                </c:pt>
                <c:pt idx="84">
                  <c:v>38.28125</c:v>
                </c:pt>
                <c:pt idx="85">
                  <c:v>38.28125</c:v>
                </c:pt>
                <c:pt idx="86">
                  <c:v>38.0859375</c:v>
                </c:pt>
                <c:pt idx="87">
                  <c:v>37.5</c:v>
                </c:pt>
                <c:pt idx="88">
                  <c:v>36.979166666666657</c:v>
                </c:pt>
                <c:pt idx="89">
                  <c:v>36.71875</c:v>
                </c:pt>
                <c:pt idx="90">
                  <c:v>35.872395833333343</c:v>
                </c:pt>
                <c:pt idx="91">
                  <c:v>35.677083333333329</c:v>
                </c:pt>
                <c:pt idx="92">
                  <c:v>35.351562499999993</c:v>
                </c:pt>
                <c:pt idx="93">
                  <c:v>35.872395833333343</c:v>
                </c:pt>
                <c:pt idx="94">
                  <c:v>35.091145833333343</c:v>
                </c:pt>
                <c:pt idx="95">
                  <c:v>34.505208333333343</c:v>
                </c:pt>
                <c:pt idx="96">
                  <c:v>34.049479166666657</c:v>
                </c:pt>
                <c:pt idx="97">
                  <c:v>34.375</c:v>
                </c:pt>
                <c:pt idx="98">
                  <c:v>34.830729166666657</c:v>
                </c:pt>
                <c:pt idx="99">
                  <c:v>34.5703125</c:v>
                </c:pt>
                <c:pt idx="100">
                  <c:v>34.309895833333329</c:v>
                </c:pt>
                <c:pt idx="101">
                  <c:v>34.1484375</c:v>
                </c:pt>
                <c:pt idx="102">
                  <c:v>34.635416666666657</c:v>
                </c:pt>
                <c:pt idx="103">
                  <c:v>34.765625</c:v>
                </c:pt>
                <c:pt idx="104">
                  <c:v>34.765625</c:v>
                </c:pt>
                <c:pt idx="105">
                  <c:v>34.244791666666657</c:v>
                </c:pt>
                <c:pt idx="106">
                  <c:v>33.59375</c:v>
                </c:pt>
                <c:pt idx="107">
                  <c:v>33.463541666666657</c:v>
                </c:pt>
                <c:pt idx="108">
                  <c:v>33.463541666666657</c:v>
                </c:pt>
                <c:pt idx="109">
                  <c:v>33.463541666666657</c:v>
                </c:pt>
                <c:pt idx="110">
                  <c:v>33.3984375</c:v>
                </c:pt>
                <c:pt idx="111">
                  <c:v>33.072916666666657</c:v>
                </c:pt>
                <c:pt idx="112">
                  <c:v>32.8125</c:v>
                </c:pt>
                <c:pt idx="113">
                  <c:v>32.84635416666665</c:v>
                </c:pt>
                <c:pt idx="114">
                  <c:v>32.91666666666665</c:v>
                </c:pt>
                <c:pt idx="115">
                  <c:v>32.4375</c:v>
                </c:pt>
                <c:pt idx="116">
                  <c:v>32.367187499999993</c:v>
                </c:pt>
                <c:pt idx="117">
                  <c:v>32.291666666666657</c:v>
                </c:pt>
                <c:pt idx="118">
                  <c:v>31.901041666666671</c:v>
                </c:pt>
                <c:pt idx="119">
                  <c:v>31.770833333333329</c:v>
                </c:pt>
                <c:pt idx="120">
                  <c:v>31.119791666666671</c:v>
                </c:pt>
                <c:pt idx="121">
                  <c:v>30.989583333333329</c:v>
                </c:pt>
                <c:pt idx="122">
                  <c:v>30.989583333333329</c:v>
                </c:pt>
                <c:pt idx="123">
                  <c:v>30.6640625</c:v>
                </c:pt>
                <c:pt idx="124">
                  <c:v>30.403645833333329</c:v>
                </c:pt>
                <c:pt idx="125">
                  <c:v>30.46875</c:v>
                </c:pt>
                <c:pt idx="126">
                  <c:v>30.46875</c:v>
                </c:pt>
                <c:pt idx="127">
                  <c:v>30.794270833333329</c:v>
                </c:pt>
                <c:pt idx="128">
                  <c:v>30.46875</c:v>
                </c:pt>
                <c:pt idx="129">
                  <c:v>30.924479166666671</c:v>
                </c:pt>
                <c:pt idx="130">
                  <c:v>30.598958333333329</c:v>
                </c:pt>
                <c:pt idx="131">
                  <c:v>30.598958333333329</c:v>
                </c:pt>
                <c:pt idx="132">
                  <c:v>29.947916666666671</c:v>
                </c:pt>
                <c:pt idx="133">
                  <c:v>30.338541666666671</c:v>
                </c:pt>
                <c:pt idx="134">
                  <c:v>30.46875</c:v>
                </c:pt>
                <c:pt idx="135">
                  <c:v>30.2734375</c:v>
                </c:pt>
                <c:pt idx="136">
                  <c:v>30.729166666666671</c:v>
                </c:pt>
                <c:pt idx="137">
                  <c:v>31.770833333333329</c:v>
                </c:pt>
                <c:pt idx="138">
                  <c:v>31.901041666666671</c:v>
                </c:pt>
                <c:pt idx="139">
                  <c:v>31.966145833333329</c:v>
                </c:pt>
                <c:pt idx="140">
                  <c:v>31.705729166666661</c:v>
                </c:pt>
                <c:pt idx="141">
                  <c:v>31.619791666666671</c:v>
                </c:pt>
                <c:pt idx="142">
                  <c:v>31.770833333333329</c:v>
                </c:pt>
                <c:pt idx="143">
                  <c:v>31.25</c:v>
                </c:pt>
                <c:pt idx="144">
                  <c:v>30.859375</c:v>
                </c:pt>
                <c:pt idx="145">
                  <c:v>30.794270833333329</c:v>
                </c:pt>
                <c:pt idx="146">
                  <c:v>31.119791666666671</c:v>
                </c:pt>
                <c:pt idx="147">
                  <c:v>31.445312499999989</c:v>
                </c:pt>
                <c:pt idx="148">
                  <c:v>31.25</c:v>
                </c:pt>
                <c:pt idx="149">
                  <c:v>31.445312499999989</c:v>
                </c:pt>
                <c:pt idx="150">
                  <c:v>31.119791666666671</c:v>
                </c:pt>
                <c:pt idx="151">
                  <c:v>31.315104166666671</c:v>
                </c:pt>
                <c:pt idx="152">
                  <c:v>31.244791666666671</c:v>
                </c:pt>
                <c:pt idx="153">
                  <c:v>30.950520833333321</c:v>
                </c:pt>
                <c:pt idx="154">
                  <c:v>30.6640625</c:v>
                </c:pt>
                <c:pt idx="155">
                  <c:v>30.533854166666671</c:v>
                </c:pt>
                <c:pt idx="156">
                  <c:v>30.338541666666671</c:v>
                </c:pt>
                <c:pt idx="157">
                  <c:v>30.338541666666671</c:v>
                </c:pt>
                <c:pt idx="158">
                  <c:v>30.2890625</c:v>
                </c:pt>
                <c:pt idx="159">
                  <c:v>30.111979166666671</c:v>
                </c:pt>
                <c:pt idx="160">
                  <c:v>30.158854166666671</c:v>
                </c:pt>
                <c:pt idx="161">
                  <c:v>29.947916666666671</c:v>
                </c:pt>
                <c:pt idx="162">
                  <c:v>29.916666666666671</c:v>
                </c:pt>
                <c:pt idx="163">
                  <c:v>29.752604166666671</c:v>
                </c:pt>
                <c:pt idx="164">
                  <c:v>29.721354166666671</c:v>
                </c:pt>
                <c:pt idx="165">
                  <c:v>29.916666666666671</c:v>
                </c:pt>
                <c:pt idx="166">
                  <c:v>29.817708333333329</c:v>
                </c:pt>
                <c:pt idx="167">
                  <c:v>30.013020833333329</c:v>
                </c:pt>
                <c:pt idx="168">
                  <c:v>29.8515625</c:v>
                </c:pt>
                <c:pt idx="169">
                  <c:v>30.078125</c:v>
                </c:pt>
                <c:pt idx="170">
                  <c:v>30.143229166666671</c:v>
                </c:pt>
                <c:pt idx="171">
                  <c:v>30.013020833333329</c:v>
                </c:pt>
                <c:pt idx="172">
                  <c:v>29.916666666666671</c:v>
                </c:pt>
                <c:pt idx="173">
                  <c:v>29.557291666666671</c:v>
                </c:pt>
                <c:pt idx="174">
                  <c:v>29.557291666666671</c:v>
                </c:pt>
                <c:pt idx="175">
                  <c:v>29.1015625</c:v>
                </c:pt>
                <c:pt idx="176">
                  <c:v>28.875</c:v>
                </c:pt>
                <c:pt idx="177">
                  <c:v>29.28125</c:v>
                </c:pt>
                <c:pt idx="178">
                  <c:v>29.1015625</c:v>
                </c:pt>
                <c:pt idx="179">
                  <c:v>29.346354166666671</c:v>
                </c:pt>
                <c:pt idx="180">
                  <c:v>29.557291666666671</c:v>
                </c:pt>
                <c:pt idx="181">
                  <c:v>29.361979166666671</c:v>
                </c:pt>
                <c:pt idx="182">
                  <c:v>29.4921875</c:v>
                </c:pt>
                <c:pt idx="183">
                  <c:v>29.752604166666671</c:v>
                </c:pt>
                <c:pt idx="184">
                  <c:v>29.8515625</c:v>
                </c:pt>
                <c:pt idx="185">
                  <c:v>30.518229166666671</c:v>
                </c:pt>
                <c:pt idx="186">
                  <c:v>30.4375</c:v>
                </c:pt>
                <c:pt idx="187">
                  <c:v>30.208333333333329</c:v>
                </c:pt>
                <c:pt idx="188">
                  <c:v>30.598958333333329</c:v>
                </c:pt>
                <c:pt idx="189">
                  <c:v>30.5</c:v>
                </c:pt>
                <c:pt idx="190">
                  <c:v>30.46875</c:v>
                </c:pt>
                <c:pt idx="191">
                  <c:v>30.403645833333329</c:v>
                </c:pt>
                <c:pt idx="192">
                  <c:v>29.8828125</c:v>
                </c:pt>
                <c:pt idx="193">
                  <c:v>30.111979166666671</c:v>
                </c:pt>
                <c:pt idx="194">
                  <c:v>30.0625</c:v>
                </c:pt>
                <c:pt idx="195">
                  <c:v>30.208333333333329</c:v>
                </c:pt>
                <c:pt idx="196">
                  <c:v>29.622395833333329</c:v>
                </c:pt>
                <c:pt idx="197">
                  <c:v>29.361979166666671</c:v>
                </c:pt>
                <c:pt idx="198">
                  <c:v>29.296875</c:v>
                </c:pt>
                <c:pt idx="199">
                  <c:v>29.166666666666671</c:v>
                </c:pt>
                <c:pt idx="200">
                  <c:v>29.541666666666671</c:v>
                </c:pt>
                <c:pt idx="201">
                  <c:v>29.526041666666671</c:v>
                </c:pt>
                <c:pt idx="202">
                  <c:v>29.703125</c:v>
                </c:pt>
                <c:pt idx="203">
                  <c:v>30.078125</c:v>
                </c:pt>
                <c:pt idx="204">
                  <c:v>30.403645833333329</c:v>
                </c:pt>
                <c:pt idx="205">
                  <c:v>29.916666666666671</c:v>
                </c:pt>
                <c:pt idx="206">
                  <c:v>29.591145833333329</c:v>
                </c:pt>
                <c:pt idx="207">
                  <c:v>29.833333333333329</c:v>
                </c:pt>
                <c:pt idx="208">
                  <c:v>29.622395833333329</c:v>
                </c:pt>
                <c:pt idx="209">
                  <c:v>29.296875</c:v>
                </c:pt>
                <c:pt idx="210">
                  <c:v>28.940104166666671</c:v>
                </c:pt>
                <c:pt idx="211">
                  <c:v>28.661458333333329</c:v>
                </c:pt>
                <c:pt idx="212">
                  <c:v>28.645833333333329</c:v>
                </c:pt>
                <c:pt idx="213">
                  <c:v>28.614583333333329</c:v>
                </c:pt>
                <c:pt idx="214">
                  <c:v>28.6953125</c:v>
                </c:pt>
                <c:pt idx="215">
                  <c:v>28.875</c:v>
                </c:pt>
                <c:pt idx="216">
                  <c:v>28.645833333333329</c:v>
                </c:pt>
                <c:pt idx="217">
                  <c:v>27.9140625</c:v>
                </c:pt>
                <c:pt idx="218">
                  <c:v>27.604166666666671</c:v>
                </c:pt>
                <c:pt idx="219">
                  <c:v>27.213541666666671</c:v>
                </c:pt>
                <c:pt idx="220">
                  <c:v>27.5078125</c:v>
                </c:pt>
                <c:pt idx="221">
                  <c:v>27.5078125</c:v>
                </c:pt>
                <c:pt idx="222">
                  <c:v>27.588541666666661</c:v>
                </c:pt>
                <c:pt idx="223">
                  <c:v>27.5078125</c:v>
                </c:pt>
                <c:pt idx="224">
                  <c:v>28.075520833333329</c:v>
                </c:pt>
                <c:pt idx="225">
                  <c:v>28.3203125</c:v>
                </c:pt>
                <c:pt idx="226">
                  <c:v>28.125</c:v>
                </c:pt>
                <c:pt idx="227">
                  <c:v>28.020833333333329</c:v>
                </c:pt>
                <c:pt idx="228">
                  <c:v>28.020833333333329</c:v>
                </c:pt>
                <c:pt idx="229">
                  <c:v>27.278645833333329</c:v>
                </c:pt>
                <c:pt idx="230">
                  <c:v>27.083333333333329</c:v>
                </c:pt>
                <c:pt idx="231">
                  <c:v>26.953125</c:v>
                </c:pt>
                <c:pt idx="232">
                  <c:v>26.3671875</c:v>
                </c:pt>
                <c:pt idx="233">
                  <c:v>26.401041666666671</c:v>
                </c:pt>
                <c:pt idx="234">
                  <c:v>26.466145833333321</c:v>
                </c:pt>
                <c:pt idx="235">
                  <c:v>26.7734375</c:v>
                </c:pt>
                <c:pt idx="236">
                  <c:v>27.213541666666671</c:v>
                </c:pt>
                <c:pt idx="237">
                  <c:v>27.669270833333329</c:v>
                </c:pt>
                <c:pt idx="238">
                  <c:v>27.182291666666671</c:v>
                </c:pt>
                <c:pt idx="239">
                  <c:v>26.661458333333329</c:v>
                </c:pt>
                <c:pt idx="240">
                  <c:v>27.052083333333329</c:v>
                </c:pt>
                <c:pt idx="241">
                  <c:v>27.1171875</c:v>
                </c:pt>
                <c:pt idx="242">
                  <c:v>26.40625</c:v>
                </c:pt>
                <c:pt idx="243">
                  <c:v>25.78125</c:v>
                </c:pt>
                <c:pt idx="244">
                  <c:v>25.5859375</c:v>
                </c:pt>
                <c:pt idx="245">
                  <c:v>25.846354166666671</c:v>
                </c:pt>
                <c:pt idx="246">
                  <c:v>25.635416666666671</c:v>
                </c:pt>
                <c:pt idx="247">
                  <c:v>25.846354166666671</c:v>
                </c:pt>
                <c:pt idx="248">
                  <c:v>25.945312499999989</c:v>
                </c:pt>
                <c:pt idx="249">
                  <c:v>25.440104166666671</c:v>
                </c:pt>
                <c:pt idx="250">
                  <c:v>25.5546875</c:v>
                </c:pt>
                <c:pt idx="251">
                  <c:v>25.130208333333329</c:v>
                </c:pt>
                <c:pt idx="252">
                  <c:v>24.4140625</c:v>
                </c:pt>
                <c:pt idx="253">
                  <c:v>24.203125</c:v>
                </c:pt>
                <c:pt idx="254">
                  <c:v>24.739583333333329</c:v>
                </c:pt>
                <c:pt idx="255">
                  <c:v>24.674479166666671</c:v>
                </c:pt>
                <c:pt idx="256">
                  <c:v>24.96875</c:v>
                </c:pt>
                <c:pt idx="257">
                  <c:v>25.666666666666671</c:v>
                </c:pt>
                <c:pt idx="258">
                  <c:v>25.536458333333329</c:v>
                </c:pt>
                <c:pt idx="259">
                  <c:v>26.3359375</c:v>
                </c:pt>
                <c:pt idx="260">
                  <c:v>25.684895833333329</c:v>
                </c:pt>
                <c:pt idx="261">
                  <c:v>25.78125</c:v>
                </c:pt>
                <c:pt idx="262">
                  <c:v>25.716145833333329</c:v>
                </c:pt>
                <c:pt idx="263">
                  <c:v>25.5546875</c:v>
                </c:pt>
                <c:pt idx="264">
                  <c:v>25.130208333333329</c:v>
                </c:pt>
                <c:pt idx="265">
                  <c:v>25.130208333333329</c:v>
                </c:pt>
                <c:pt idx="266">
                  <c:v>24.739583333333329</c:v>
                </c:pt>
                <c:pt idx="267">
                  <c:v>24.869791666666671</c:v>
                </c:pt>
                <c:pt idx="268">
                  <c:v>24.609375</c:v>
                </c:pt>
                <c:pt idx="269">
                  <c:v>24.528645833333321</c:v>
                </c:pt>
                <c:pt idx="270">
                  <c:v>23.796875</c:v>
                </c:pt>
                <c:pt idx="271">
                  <c:v>23.6875</c:v>
                </c:pt>
                <c:pt idx="272">
                  <c:v>23.341145833333321</c:v>
                </c:pt>
                <c:pt idx="273">
                  <c:v>23.046875</c:v>
                </c:pt>
                <c:pt idx="274">
                  <c:v>23.046875</c:v>
                </c:pt>
                <c:pt idx="275">
                  <c:v>22.25</c:v>
                </c:pt>
                <c:pt idx="276">
                  <c:v>22.65625</c:v>
                </c:pt>
                <c:pt idx="277">
                  <c:v>22.395833333333329</c:v>
                </c:pt>
                <c:pt idx="278">
                  <c:v>22.591145833333329</c:v>
                </c:pt>
                <c:pt idx="279">
                  <c:v>22.4609375</c:v>
                </c:pt>
                <c:pt idx="280">
                  <c:v>22.8515625</c:v>
                </c:pt>
                <c:pt idx="281">
                  <c:v>22.916666666666671</c:v>
                </c:pt>
                <c:pt idx="282">
                  <c:v>22.8515625</c:v>
                </c:pt>
                <c:pt idx="283">
                  <c:v>22.690104166666671</c:v>
                </c:pt>
                <c:pt idx="284">
                  <c:v>22.184895833333329</c:v>
                </c:pt>
                <c:pt idx="285">
                  <c:v>23.828125</c:v>
                </c:pt>
                <c:pt idx="286">
                  <c:v>23.893229166666671</c:v>
                </c:pt>
                <c:pt idx="287">
                  <c:v>23.893229166666671</c:v>
                </c:pt>
                <c:pt idx="288">
                  <c:v>24.348958333333329</c:v>
                </c:pt>
                <c:pt idx="289">
                  <c:v>24.869791666666671</c:v>
                </c:pt>
                <c:pt idx="290">
                  <c:v>24.625</c:v>
                </c:pt>
                <c:pt idx="291">
                  <c:v>24.625</c:v>
                </c:pt>
                <c:pt idx="292">
                  <c:v>24.348958333333329</c:v>
                </c:pt>
                <c:pt idx="293">
                  <c:v>24.0078125</c:v>
                </c:pt>
                <c:pt idx="294">
                  <c:v>24.96875</c:v>
                </c:pt>
                <c:pt idx="295">
                  <c:v>25.130208333333329</c:v>
                </c:pt>
                <c:pt idx="296">
                  <c:v>24.869791666666671</c:v>
                </c:pt>
                <c:pt idx="297">
                  <c:v>25.359375</c:v>
                </c:pt>
                <c:pt idx="298">
                  <c:v>25.489583333333321</c:v>
                </c:pt>
                <c:pt idx="299">
                  <c:v>25.861979166666671</c:v>
                </c:pt>
                <c:pt idx="300">
                  <c:v>25.791666666666671</c:v>
                </c:pt>
                <c:pt idx="301">
                  <c:v>25.78125</c:v>
                </c:pt>
                <c:pt idx="302">
                  <c:v>26.3515625</c:v>
                </c:pt>
                <c:pt idx="303">
                  <c:v>26.466145833333321</c:v>
                </c:pt>
                <c:pt idx="304">
                  <c:v>26.546875</c:v>
                </c:pt>
                <c:pt idx="305">
                  <c:v>26.5625</c:v>
                </c:pt>
                <c:pt idx="306">
                  <c:v>25.684895833333329</c:v>
                </c:pt>
                <c:pt idx="307">
                  <c:v>25.359375</c:v>
                </c:pt>
                <c:pt idx="308">
                  <c:v>25.098958333333329</c:v>
                </c:pt>
                <c:pt idx="309">
                  <c:v>24.8046875</c:v>
                </c:pt>
                <c:pt idx="310">
                  <c:v>25.098958333333329</c:v>
                </c:pt>
                <c:pt idx="311">
                  <c:v>24.447916666666671</c:v>
                </c:pt>
                <c:pt idx="312">
                  <c:v>24.723958333333329</c:v>
                </c:pt>
                <c:pt idx="313">
                  <c:v>24.674479166666671</c:v>
                </c:pt>
                <c:pt idx="314">
                  <c:v>24.950520833333329</c:v>
                </c:pt>
                <c:pt idx="315">
                  <c:v>24.950520833333329</c:v>
                </c:pt>
                <c:pt idx="316">
                  <c:v>24.479166666666671</c:v>
                </c:pt>
                <c:pt idx="317">
                  <c:v>25</c:v>
                </c:pt>
                <c:pt idx="318">
                  <c:v>25</c:v>
                </c:pt>
                <c:pt idx="319">
                  <c:v>24.3828125</c:v>
                </c:pt>
                <c:pt idx="320">
                  <c:v>23.861979166666671</c:v>
                </c:pt>
                <c:pt idx="321">
                  <c:v>24.122395833333329</c:v>
                </c:pt>
                <c:pt idx="322">
                  <c:v>23.432291666666671</c:v>
                </c:pt>
                <c:pt idx="323">
                  <c:v>23.2421875</c:v>
                </c:pt>
                <c:pt idx="324">
                  <c:v>23.4375</c:v>
                </c:pt>
                <c:pt idx="325">
                  <c:v>23.111979166666671</c:v>
                </c:pt>
                <c:pt idx="326">
                  <c:v>23.40625</c:v>
                </c:pt>
                <c:pt idx="327">
                  <c:v>24.088541666666661</c:v>
                </c:pt>
                <c:pt idx="328">
                  <c:v>24.0078125</c:v>
                </c:pt>
                <c:pt idx="329">
                  <c:v>24.153645833333329</c:v>
                </c:pt>
                <c:pt idx="330">
                  <c:v>24.153645833333329</c:v>
                </c:pt>
                <c:pt idx="331">
                  <c:v>23.369791666666671</c:v>
                </c:pt>
                <c:pt idx="332">
                  <c:v>23.763020833333321</c:v>
                </c:pt>
                <c:pt idx="333">
                  <c:v>24.252604166666671</c:v>
                </c:pt>
                <c:pt idx="334">
                  <c:v>24.057291666666671</c:v>
                </c:pt>
                <c:pt idx="335">
                  <c:v>24.609375</c:v>
                </c:pt>
                <c:pt idx="336">
                  <c:v>24.739583333333329</c:v>
                </c:pt>
                <c:pt idx="337">
                  <c:v>24.609375</c:v>
                </c:pt>
                <c:pt idx="338">
                  <c:v>24.364583333333329</c:v>
                </c:pt>
                <c:pt idx="339">
                  <c:v>24.544270833333329</c:v>
                </c:pt>
                <c:pt idx="340">
                  <c:v>24.838541666666671</c:v>
                </c:pt>
                <c:pt idx="341">
                  <c:v>25</c:v>
                </c:pt>
                <c:pt idx="342">
                  <c:v>24.578125</c:v>
                </c:pt>
                <c:pt idx="343">
                  <c:v>24.59375</c:v>
                </c:pt>
                <c:pt idx="344">
                  <c:v>24.153645833333329</c:v>
                </c:pt>
                <c:pt idx="345">
                  <c:v>24.643229166666671</c:v>
                </c:pt>
                <c:pt idx="346">
                  <c:v>24.643229166666671</c:v>
                </c:pt>
                <c:pt idx="347">
                  <c:v>24.690104166666671</c:v>
                </c:pt>
                <c:pt idx="348">
                  <c:v>24.651041666666671</c:v>
                </c:pt>
                <c:pt idx="349">
                  <c:v>24.739583333333329</c:v>
                </c:pt>
                <c:pt idx="350">
                  <c:v>24.348958333333329</c:v>
                </c:pt>
                <c:pt idx="351">
                  <c:v>24.348958333333329</c:v>
                </c:pt>
                <c:pt idx="352">
                  <c:v>24.447916666666671</c:v>
                </c:pt>
                <c:pt idx="353">
                  <c:v>24.708333333333321</c:v>
                </c:pt>
                <c:pt idx="354">
                  <c:v>24.8046875</c:v>
                </c:pt>
                <c:pt idx="355">
                  <c:v>25.359375</c:v>
                </c:pt>
                <c:pt idx="356">
                  <c:v>25.911458333333329</c:v>
                </c:pt>
                <c:pt idx="357">
                  <c:v>25.911458333333329</c:v>
                </c:pt>
                <c:pt idx="358">
                  <c:v>26.057291666666671</c:v>
                </c:pt>
                <c:pt idx="359">
                  <c:v>26.888020833333321</c:v>
                </c:pt>
                <c:pt idx="360">
                  <c:v>26.888020833333321</c:v>
                </c:pt>
                <c:pt idx="361">
                  <c:v>27.5390625</c:v>
                </c:pt>
                <c:pt idx="362">
                  <c:v>27.994791666666671</c:v>
                </c:pt>
                <c:pt idx="363">
                  <c:v>28.255208333333329</c:v>
                </c:pt>
                <c:pt idx="364">
                  <c:v>28.401041666666671</c:v>
                </c:pt>
                <c:pt idx="365">
                  <c:v>28.6796875</c:v>
                </c:pt>
                <c:pt idx="366">
                  <c:v>29.28125</c:v>
                </c:pt>
                <c:pt idx="367">
                  <c:v>28.7109375</c:v>
                </c:pt>
                <c:pt idx="368">
                  <c:v>28.7109375</c:v>
                </c:pt>
                <c:pt idx="369">
                  <c:v>28.645833333333329</c:v>
                </c:pt>
                <c:pt idx="370">
                  <c:v>27.34375</c:v>
                </c:pt>
                <c:pt idx="371">
                  <c:v>29.622395833333329</c:v>
                </c:pt>
                <c:pt idx="372">
                  <c:v>29.296875</c:v>
                </c:pt>
                <c:pt idx="373">
                  <c:v>29.166666666666671</c:v>
                </c:pt>
                <c:pt idx="374">
                  <c:v>29.4609375</c:v>
                </c:pt>
                <c:pt idx="375">
                  <c:v>29.526041666666671</c:v>
                </c:pt>
                <c:pt idx="376">
                  <c:v>29.231770833333329</c:v>
                </c:pt>
                <c:pt idx="377">
                  <c:v>29.296875</c:v>
                </c:pt>
                <c:pt idx="378">
                  <c:v>29.231770833333329</c:v>
                </c:pt>
                <c:pt idx="379">
                  <c:v>29.4609375</c:v>
                </c:pt>
                <c:pt idx="380">
                  <c:v>29.361979166666671</c:v>
                </c:pt>
                <c:pt idx="381">
                  <c:v>29.799479166666671</c:v>
                </c:pt>
                <c:pt idx="382">
                  <c:v>29.6875</c:v>
                </c:pt>
                <c:pt idx="383">
                  <c:v>30.078125</c:v>
                </c:pt>
                <c:pt idx="384">
                  <c:v>30.09375</c:v>
                </c:pt>
                <c:pt idx="385">
                  <c:v>30.177083333333329</c:v>
                </c:pt>
                <c:pt idx="386">
                  <c:v>29.817708333333329</c:v>
                </c:pt>
                <c:pt idx="387">
                  <c:v>29.861979166666671</c:v>
                </c:pt>
                <c:pt idx="388">
                  <c:v>30.143229166666671</c:v>
                </c:pt>
                <c:pt idx="389">
                  <c:v>29.916666666666671</c:v>
                </c:pt>
                <c:pt idx="390">
                  <c:v>29.591145833333329</c:v>
                </c:pt>
                <c:pt idx="391">
                  <c:v>29.361979166666671</c:v>
                </c:pt>
                <c:pt idx="392">
                  <c:v>30.013020833333329</c:v>
                </c:pt>
                <c:pt idx="393">
                  <c:v>30.143229166666671</c:v>
                </c:pt>
                <c:pt idx="394">
                  <c:v>30.2734375</c:v>
                </c:pt>
                <c:pt idx="395">
                  <c:v>30.403645833333329</c:v>
                </c:pt>
                <c:pt idx="396">
                  <c:v>30.338541666666671</c:v>
                </c:pt>
                <c:pt idx="397">
                  <c:v>30.307291666666671</c:v>
                </c:pt>
                <c:pt idx="398">
                  <c:v>30.307291666666671</c:v>
                </c:pt>
                <c:pt idx="399">
                  <c:v>30.6328125</c:v>
                </c:pt>
                <c:pt idx="400">
                  <c:v>30.533854166666671</c:v>
                </c:pt>
                <c:pt idx="401">
                  <c:v>30.859375</c:v>
                </c:pt>
                <c:pt idx="402">
                  <c:v>30.549479166666671</c:v>
                </c:pt>
                <c:pt idx="403">
                  <c:v>30.013020833333329</c:v>
                </c:pt>
                <c:pt idx="404">
                  <c:v>29.8515625</c:v>
                </c:pt>
                <c:pt idx="405">
                  <c:v>29.8828125</c:v>
                </c:pt>
                <c:pt idx="406">
                  <c:v>30.307291666666671</c:v>
                </c:pt>
                <c:pt idx="407">
                  <c:v>30.208333333333329</c:v>
                </c:pt>
                <c:pt idx="408">
                  <c:v>30.2421875</c:v>
                </c:pt>
                <c:pt idx="409">
                  <c:v>30.208333333333329</c:v>
                </c:pt>
                <c:pt idx="410">
                  <c:v>29.919270833333329</c:v>
                </c:pt>
                <c:pt idx="411">
                  <c:v>29.557291666666671</c:v>
                </c:pt>
                <c:pt idx="412">
                  <c:v>29.28125</c:v>
                </c:pt>
                <c:pt idx="413">
                  <c:v>29.135416666666671</c:v>
                </c:pt>
                <c:pt idx="414">
                  <c:v>28.744791666666671</c:v>
                </c:pt>
                <c:pt idx="415">
                  <c:v>28.776041666666671</c:v>
                </c:pt>
                <c:pt idx="416">
                  <c:v>28.645833333333329</c:v>
                </c:pt>
                <c:pt idx="417">
                  <c:v>28.385416666666661</c:v>
                </c:pt>
                <c:pt idx="418">
                  <c:v>28.255208333333329</c:v>
                </c:pt>
                <c:pt idx="419">
                  <c:v>28.255208333333329</c:v>
                </c:pt>
                <c:pt idx="420">
                  <c:v>28.354166666666671</c:v>
                </c:pt>
                <c:pt idx="421">
                  <c:v>28.385416666666661</c:v>
                </c:pt>
                <c:pt idx="422">
                  <c:v>28.3203125</c:v>
                </c:pt>
                <c:pt idx="423">
                  <c:v>28.7265625</c:v>
                </c:pt>
                <c:pt idx="424">
                  <c:v>28.515625</c:v>
                </c:pt>
                <c:pt idx="425">
                  <c:v>27.734375</c:v>
                </c:pt>
                <c:pt idx="426">
                  <c:v>27.734375</c:v>
                </c:pt>
                <c:pt idx="427">
                  <c:v>27.734375</c:v>
                </c:pt>
                <c:pt idx="428">
                  <c:v>27.799479166666671</c:v>
                </c:pt>
                <c:pt idx="429">
                  <c:v>27.669270833333329</c:v>
                </c:pt>
                <c:pt idx="430">
                  <c:v>27.278645833333329</c:v>
                </c:pt>
                <c:pt idx="431">
                  <c:v>27.1484375</c:v>
                </c:pt>
                <c:pt idx="432">
                  <c:v>27.5390625</c:v>
                </c:pt>
                <c:pt idx="433">
                  <c:v>27.294270833333329</c:v>
                </c:pt>
                <c:pt idx="434">
                  <c:v>27.393229166666671</c:v>
                </c:pt>
                <c:pt idx="435">
                  <c:v>27.424479166666671</c:v>
                </c:pt>
                <c:pt idx="436">
                  <c:v>27.3125</c:v>
                </c:pt>
                <c:pt idx="437">
                  <c:v>26.822916666666671</c:v>
                </c:pt>
                <c:pt idx="438">
                  <c:v>26.7265625</c:v>
                </c:pt>
                <c:pt idx="439">
                  <c:v>26.692708333333329</c:v>
                </c:pt>
                <c:pt idx="440">
                  <c:v>26.3671875</c:v>
                </c:pt>
                <c:pt idx="441">
                  <c:v>26.627604166666671</c:v>
                </c:pt>
                <c:pt idx="442">
                  <c:v>26.627604166666671</c:v>
                </c:pt>
                <c:pt idx="443">
                  <c:v>27.278645833333329</c:v>
                </c:pt>
                <c:pt idx="444">
                  <c:v>27.5390625</c:v>
                </c:pt>
                <c:pt idx="445">
                  <c:v>27.278645833333329</c:v>
                </c:pt>
                <c:pt idx="446">
                  <c:v>26.822916666666671</c:v>
                </c:pt>
                <c:pt idx="447">
                  <c:v>26.5625</c:v>
                </c:pt>
                <c:pt idx="448">
                  <c:v>27.278645833333329</c:v>
                </c:pt>
                <c:pt idx="449">
                  <c:v>26.888020833333321</c:v>
                </c:pt>
                <c:pt idx="450">
                  <c:v>27.604166666666671</c:v>
                </c:pt>
                <c:pt idx="451">
                  <c:v>27.34375</c:v>
                </c:pt>
                <c:pt idx="452">
                  <c:v>26.888020833333321</c:v>
                </c:pt>
                <c:pt idx="453">
                  <c:v>26.888020833333321</c:v>
                </c:pt>
                <c:pt idx="454">
                  <c:v>27.408854166666671</c:v>
                </c:pt>
                <c:pt idx="455">
                  <c:v>27.34375</c:v>
                </c:pt>
                <c:pt idx="456">
                  <c:v>26.822916666666671</c:v>
                </c:pt>
                <c:pt idx="457">
                  <c:v>27.408854166666671</c:v>
                </c:pt>
                <c:pt idx="458">
                  <c:v>26.822916666666671</c:v>
                </c:pt>
                <c:pt idx="459">
                  <c:v>27.213541666666671</c:v>
                </c:pt>
                <c:pt idx="460">
                  <c:v>26.888020833333321</c:v>
                </c:pt>
                <c:pt idx="461">
                  <c:v>26.822916666666671</c:v>
                </c:pt>
                <c:pt idx="462">
                  <c:v>26.692708333333329</c:v>
                </c:pt>
                <c:pt idx="463">
                  <c:v>26.822916666666671</c:v>
                </c:pt>
                <c:pt idx="464">
                  <c:v>26.953125</c:v>
                </c:pt>
                <c:pt idx="465">
                  <c:v>26.236979166666671</c:v>
                </c:pt>
                <c:pt idx="466">
                  <c:v>25.130208333333329</c:v>
                </c:pt>
                <c:pt idx="467">
                  <c:v>25.359375</c:v>
                </c:pt>
                <c:pt idx="468">
                  <c:v>25.065104166666671</c:v>
                </c:pt>
                <c:pt idx="469">
                  <c:v>24.8046875</c:v>
                </c:pt>
                <c:pt idx="470">
                  <c:v>24.934895833333329</c:v>
                </c:pt>
                <c:pt idx="471">
                  <c:v>25</c:v>
                </c:pt>
                <c:pt idx="472">
                  <c:v>26.106770833333329</c:v>
                </c:pt>
                <c:pt idx="473">
                  <c:v>26.497395833333329</c:v>
                </c:pt>
                <c:pt idx="474">
                  <c:v>25.390625</c:v>
                </c:pt>
                <c:pt idx="475">
                  <c:v>24.609375</c:v>
                </c:pt>
                <c:pt idx="476">
                  <c:v>24.739583333333329</c:v>
                </c:pt>
                <c:pt idx="477">
                  <c:v>24.479166666666671</c:v>
                </c:pt>
                <c:pt idx="478">
                  <c:v>23.893229166666671</c:v>
                </c:pt>
                <c:pt idx="479">
                  <c:v>24.21875</c:v>
                </c:pt>
                <c:pt idx="480">
                  <c:v>24.0234375</c:v>
                </c:pt>
                <c:pt idx="481">
                  <c:v>24.153645833333329</c:v>
                </c:pt>
                <c:pt idx="482">
                  <c:v>24.348958333333329</c:v>
                </c:pt>
                <c:pt idx="483">
                  <c:v>24.153645833333329</c:v>
                </c:pt>
                <c:pt idx="484">
                  <c:v>24.153645833333329</c:v>
                </c:pt>
                <c:pt idx="485">
                  <c:v>23.567708333333329</c:v>
                </c:pt>
                <c:pt idx="486">
                  <c:v>22.916666666666671</c:v>
                </c:pt>
                <c:pt idx="487">
                  <c:v>22.981770833333329</c:v>
                </c:pt>
                <c:pt idx="488">
                  <c:v>22.4609375</c:v>
                </c:pt>
                <c:pt idx="489">
                  <c:v>22.916666666666671</c:v>
                </c:pt>
                <c:pt idx="490">
                  <c:v>22.981770833333329</c:v>
                </c:pt>
                <c:pt idx="491">
                  <c:v>23.4375</c:v>
                </c:pt>
                <c:pt idx="492">
                  <c:v>23.4375</c:v>
                </c:pt>
                <c:pt idx="493">
                  <c:v>23.4375</c:v>
                </c:pt>
                <c:pt idx="494">
                  <c:v>23.697916666666671</c:v>
                </c:pt>
                <c:pt idx="495">
                  <c:v>23.372395833333329</c:v>
                </c:pt>
                <c:pt idx="496">
                  <c:v>24.21875</c:v>
                </c:pt>
                <c:pt idx="497">
                  <c:v>23.763020833333321</c:v>
                </c:pt>
                <c:pt idx="498">
                  <c:v>23.697916666666671</c:v>
                </c:pt>
                <c:pt idx="499">
                  <c:v>24.348958333333329</c:v>
                </c:pt>
                <c:pt idx="500">
                  <c:v>23.828125</c:v>
                </c:pt>
                <c:pt idx="501">
                  <c:v>22.981770833333329</c:v>
                </c:pt>
                <c:pt idx="502">
                  <c:v>22.395833333333329</c:v>
                </c:pt>
                <c:pt idx="503">
                  <c:v>22.786458333333329</c:v>
                </c:pt>
                <c:pt idx="504">
                  <c:v>23.502604166666671</c:v>
                </c:pt>
                <c:pt idx="505">
                  <c:v>23.567708333333329</c:v>
                </c:pt>
                <c:pt idx="506">
                  <c:v>23.763020833333321</c:v>
                </c:pt>
                <c:pt idx="507">
                  <c:v>24.0234375</c:v>
                </c:pt>
                <c:pt idx="508">
                  <c:v>24.479166666666671</c:v>
                </c:pt>
                <c:pt idx="509">
                  <c:v>25.130208333333329</c:v>
                </c:pt>
                <c:pt idx="510">
                  <c:v>25.130208333333329</c:v>
                </c:pt>
                <c:pt idx="511">
                  <c:v>24.544270833333329</c:v>
                </c:pt>
                <c:pt idx="512">
                  <c:v>24.674479166666671</c:v>
                </c:pt>
                <c:pt idx="513">
                  <c:v>24.609375</c:v>
                </c:pt>
                <c:pt idx="514">
                  <c:v>24.739583333333329</c:v>
                </c:pt>
                <c:pt idx="515">
                  <c:v>24.609375</c:v>
                </c:pt>
                <c:pt idx="516">
                  <c:v>24.479166666666671</c:v>
                </c:pt>
                <c:pt idx="517">
                  <c:v>24.739583333333329</c:v>
                </c:pt>
                <c:pt idx="518">
                  <c:v>25.716145833333329</c:v>
                </c:pt>
                <c:pt idx="519">
                  <c:v>26.432291666666671</c:v>
                </c:pt>
                <c:pt idx="520">
                  <c:v>27.018229166666671</c:v>
                </c:pt>
                <c:pt idx="521">
                  <c:v>26.497395833333329</c:v>
                </c:pt>
                <c:pt idx="522">
                  <c:v>26.5625</c:v>
                </c:pt>
                <c:pt idx="523">
                  <c:v>26.627604166666671</c:v>
                </c:pt>
                <c:pt idx="524">
                  <c:v>25.260416666666661</c:v>
                </c:pt>
                <c:pt idx="525">
                  <c:v>25.260416666666661</c:v>
                </c:pt>
                <c:pt idx="526">
                  <c:v>25.1953125</c:v>
                </c:pt>
                <c:pt idx="527">
                  <c:v>25.5859375</c:v>
                </c:pt>
                <c:pt idx="528">
                  <c:v>25.78125</c:v>
                </c:pt>
                <c:pt idx="529">
                  <c:v>26.3671875</c:v>
                </c:pt>
                <c:pt idx="530">
                  <c:v>25.911458333333329</c:v>
                </c:pt>
                <c:pt idx="531">
                  <c:v>26.692708333333329</c:v>
                </c:pt>
                <c:pt idx="532">
                  <c:v>27.278645833333329</c:v>
                </c:pt>
                <c:pt idx="533">
                  <c:v>27.083333333333329</c:v>
                </c:pt>
                <c:pt idx="534">
                  <c:v>26.822916666666671</c:v>
                </c:pt>
                <c:pt idx="535">
                  <c:v>26.888020833333321</c:v>
                </c:pt>
                <c:pt idx="536">
                  <c:v>26.432291666666671</c:v>
                </c:pt>
                <c:pt idx="537">
                  <c:v>27.408854166666671</c:v>
                </c:pt>
                <c:pt idx="538">
                  <c:v>27.669270833333329</c:v>
                </c:pt>
                <c:pt idx="539">
                  <c:v>27.994791666666671</c:v>
                </c:pt>
                <c:pt idx="540">
                  <c:v>27.734375</c:v>
                </c:pt>
                <c:pt idx="541">
                  <c:v>27.408854166666671</c:v>
                </c:pt>
                <c:pt idx="542">
                  <c:v>27.799479166666671</c:v>
                </c:pt>
                <c:pt idx="543">
                  <c:v>28.90625</c:v>
                </c:pt>
                <c:pt idx="544">
                  <c:v>29.752604166666671</c:v>
                </c:pt>
                <c:pt idx="545">
                  <c:v>29.8828125</c:v>
                </c:pt>
                <c:pt idx="546">
                  <c:v>28.450520833333329</c:v>
                </c:pt>
                <c:pt idx="547">
                  <c:v>27.5390625</c:v>
                </c:pt>
                <c:pt idx="548">
                  <c:v>27.473958333333329</c:v>
                </c:pt>
                <c:pt idx="549">
                  <c:v>26.5625</c:v>
                </c:pt>
                <c:pt idx="550">
                  <c:v>26.5625</c:v>
                </c:pt>
                <c:pt idx="551">
                  <c:v>26.692708333333329</c:v>
                </c:pt>
                <c:pt idx="552">
                  <c:v>25.911458333333329</c:v>
                </c:pt>
                <c:pt idx="553">
                  <c:v>25.520833333333329</c:v>
                </c:pt>
                <c:pt idx="554">
                  <c:v>25.390625</c:v>
                </c:pt>
                <c:pt idx="555">
                  <c:v>25.455729166666661</c:v>
                </c:pt>
                <c:pt idx="556">
                  <c:v>25.325520833333321</c:v>
                </c:pt>
                <c:pt idx="557">
                  <c:v>25.78125</c:v>
                </c:pt>
                <c:pt idx="558">
                  <c:v>26.171875</c:v>
                </c:pt>
                <c:pt idx="559">
                  <c:v>25.78125</c:v>
                </c:pt>
                <c:pt idx="560">
                  <c:v>25.520833333333329</c:v>
                </c:pt>
                <c:pt idx="561">
                  <c:v>25.520833333333329</c:v>
                </c:pt>
                <c:pt idx="562">
                  <c:v>25.390625</c:v>
                </c:pt>
                <c:pt idx="563">
                  <c:v>25.065104166666671</c:v>
                </c:pt>
                <c:pt idx="564">
                  <c:v>25.065104166666671</c:v>
                </c:pt>
                <c:pt idx="565">
                  <c:v>24.934895833333329</c:v>
                </c:pt>
                <c:pt idx="566">
                  <c:v>25.1953125</c:v>
                </c:pt>
                <c:pt idx="567">
                  <c:v>26.010416666666671</c:v>
                </c:pt>
                <c:pt idx="568">
                  <c:v>26.302083333333329</c:v>
                </c:pt>
                <c:pt idx="569">
                  <c:v>26.5625</c:v>
                </c:pt>
                <c:pt idx="570">
                  <c:v>27.213541666666671</c:v>
                </c:pt>
                <c:pt idx="571">
                  <c:v>27.669270833333329</c:v>
                </c:pt>
                <c:pt idx="572">
                  <c:v>27.604166666666671</c:v>
                </c:pt>
                <c:pt idx="573">
                  <c:v>27.604166666666671</c:v>
                </c:pt>
                <c:pt idx="574">
                  <c:v>27.734375</c:v>
                </c:pt>
                <c:pt idx="575">
                  <c:v>28.7109375</c:v>
                </c:pt>
                <c:pt idx="576">
                  <c:v>29.166666666666671</c:v>
                </c:pt>
                <c:pt idx="577">
                  <c:v>29.557291666666671</c:v>
                </c:pt>
                <c:pt idx="578">
                  <c:v>29.817708333333329</c:v>
                </c:pt>
                <c:pt idx="579">
                  <c:v>28.841145833333329</c:v>
                </c:pt>
                <c:pt idx="580">
                  <c:v>28.940104166666671</c:v>
                </c:pt>
                <c:pt idx="581">
                  <c:v>28.90625</c:v>
                </c:pt>
                <c:pt idx="582">
                  <c:v>29.4609375</c:v>
                </c:pt>
                <c:pt idx="583">
                  <c:v>29.817708333333329</c:v>
                </c:pt>
                <c:pt idx="584">
                  <c:v>30.338541666666671</c:v>
                </c:pt>
                <c:pt idx="585">
                  <c:v>29.817708333333329</c:v>
                </c:pt>
                <c:pt idx="586">
                  <c:v>30.208333333333329</c:v>
                </c:pt>
                <c:pt idx="587">
                  <c:v>30.46875</c:v>
                </c:pt>
                <c:pt idx="588">
                  <c:v>30.2734375</c:v>
                </c:pt>
                <c:pt idx="589">
                  <c:v>29.361979166666671</c:v>
                </c:pt>
                <c:pt idx="590">
                  <c:v>29.427083333333329</c:v>
                </c:pt>
                <c:pt idx="591">
                  <c:v>29.557291666666671</c:v>
                </c:pt>
                <c:pt idx="592">
                  <c:v>30.013020833333329</c:v>
                </c:pt>
                <c:pt idx="593">
                  <c:v>30.013020833333329</c:v>
                </c:pt>
                <c:pt idx="594">
                  <c:v>30.338541666666671</c:v>
                </c:pt>
                <c:pt idx="595">
                  <c:v>30.533854166666671</c:v>
                </c:pt>
                <c:pt idx="596">
                  <c:v>30.859375</c:v>
                </c:pt>
                <c:pt idx="597">
                  <c:v>30.859375</c:v>
                </c:pt>
                <c:pt idx="598">
                  <c:v>30.143229166666671</c:v>
                </c:pt>
                <c:pt idx="599">
                  <c:v>30.2734375</c:v>
                </c:pt>
                <c:pt idx="600">
                  <c:v>30.338541666666671</c:v>
                </c:pt>
                <c:pt idx="601">
                  <c:v>30.6640625</c:v>
                </c:pt>
                <c:pt idx="602">
                  <c:v>30.6640625</c:v>
                </c:pt>
                <c:pt idx="603">
                  <c:v>30.208333333333329</c:v>
                </c:pt>
                <c:pt idx="604">
                  <c:v>30.533854166666671</c:v>
                </c:pt>
                <c:pt idx="605">
                  <c:v>28.3203125</c:v>
                </c:pt>
                <c:pt idx="606">
                  <c:v>28.450520833333329</c:v>
                </c:pt>
                <c:pt idx="607">
                  <c:v>28.3203125</c:v>
                </c:pt>
                <c:pt idx="608">
                  <c:v>27.734375</c:v>
                </c:pt>
                <c:pt idx="609">
                  <c:v>27.864583333333329</c:v>
                </c:pt>
                <c:pt idx="610">
                  <c:v>28.190104166666671</c:v>
                </c:pt>
                <c:pt idx="611">
                  <c:v>28.385416666666661</c:v>
                </c:pt>
                <c:pt idx="612">
                  <c:v>27.864583333333329</c:v>
                </c:pt>
                <c:pt idx="613">
                  <c:v>28.450520833333329</c:v>
                </c:pt>
                <c:pt idx="614">
                  <c:v>28.7109375</c:v>
                </c:pt>
                <c:pt idx="615">
                  <c:v>28.7109375</c:v>
                </c:pt>
                <c:pt idx="616">
                  <c:v>27.9296875</c:v>
                </c:pt>
                <c:pt idx="617">
                  <c:v>27.5078125</c:v>
                </c:pt>
                <c:pt idx="618">
                  <c:v>25.911458333333329</c:v>
                </c:pt>
                <c:pt idx="619">
                  <c:v>25.065104166666671</c:v>
                </c:pt>
                <c:pt idx="620">
                  <c:v>25.260416666666661</c:v>
                </c:pt>
                <c:pt idx="621">
                  <c:v>25.130208333333329</c:v>
                </c:pt>
                <c:pt idx="622">
                  <c:v>24.869791666666671</c:v>
                </c:pt>
                <c:pt idx="623">
                  <c:v>24.869791666666671</c:v>
                </c:pt>
                <c:pt idx="624">
                  <c:v>24.609375</c:v>
                </c:pt>
                <c:pt idx="625">
                  <c:v>23.958333333333329</c:v>
                </c:pt>
                <c:pt idx="626">
                  <c:v>24.088541666666661</c:v>
                </c:pt>
                <c:pt idx="627">
                  <c:v>24.674479166666671</c:v>
                </c:pt>
                <c:pt idx="628">
                  <c:v>24.544270833333329</c:v>
                </c:pt>
                <c:pt idx="629">
                  <c:v>24.8046875</c:v>
                </c:pt>
                <c:pt idx="630">
                  <c:v>23.958333333333329</c:v>
                </c:pt>
                <c:pt idx="631">
                  <c:v>23.567708333333329</c:v>
                </c:pt>
                <c:pt idx="632">
                  <c:v>23.111979166666671</c:v>
                </c:pt>
                <c:pt idx="633">
                  <c:v>23.2421875</c:v>
                </c:pt>
                <c:pt idx="634">
                  <c:v>23.015625</c:v>
                </c:pt>
                <c:pt idx="635">
                  <c:v>22.721354166666671</c:v>
                </c:pt>
                <c:pt idx="636">
                  <c:v>22.591145833333329</c:v>
                </c:pt>
                <c:pt idx="637">
                  <c:v>22.721354166666671</c:v>
                </c:pt>
                <c:pt idx="638">
                  <c:v>22.721354166666671</c:v>
                </c:pt>
                <c:pt idx="639">
                  <c:v>22.65625</c:v>
                </c:pt>
                <c:pt idx="640">
                  <c:v>22.200520833333329</c:v>
                </c:pt>
                <c:pt idx="641">
                  <c:v>22.005208333333329</c:v>
                </c:pt>
                <c:pt idx="642">
                  <c:v>21.84375</c:v>
                </c:pt>
                <c:pt idx="643">
                  <c:v>21.713541666666671</c:v>
                </c:pt>
                <c:pt idx="644">
                  <c:v>21.744791666666671</c:v>
                </c:pt>
                <c:pt idx="645">
                  <c:v>21.419270833333329</c:v>
                </c:pt>
                <c:pt idx="646">
                  <c:v>21.419270833333329</c:v>
                </c:pt>
                <c:pt idx="647">
                  <c:v>21.223958333333329</c:v>
                </c:pt>
                <c:pt idx="648">
                  <c:v>21.09375</c:v>
                </c:pt>
                <c:pt idx="649">
                  <c:v>21.419270833333329</c:v>
                </c:pt>
                <c:pt idx="650">
                  <c:v>21.158854166666671</c:v>
                </c:pt>
                <c:pt idx="651">
                  <c:v>22.0703125</c:v>
                </c:pt>
                <c:pt idx="652">
                  <c:v>22.330729166666671</c:v>
                </c:pt>
                <c:pt idx="653">
                  <c:v>21.809895833333329</c:v>
                </c:pt>
                <c:pt idx="654">
                  <c:v>22.200520833333329</c:v>
                </c:pt>
                <c:pt idx="655">
                  <c:v>22.559895833333329</c:v>
                </c:pt>
                <c:pt idx="656">
                  <c:v>22.8515625</c:v>
                </c:pt>
                <c:pt idx="657">
                  <c:v>22.0703125</c:v>
                </c:pt>
                <c:pt idx="658">
                  <c:v>21.6796875</c:v>
                </c:pt>
                <c:pt idx="659">
                  <c:v>21.354166666666671</c:v>
                </c:pt>
                <c:pt idx="660">
                  <c:v>21.614583333333329</c:v>
                </c:pt>
                <c:pt idx="661">
                  <c:v>21.744791666666671</c:v>
                </c:pt>
                <c:pt idx="662">
                  <c:v>22.330729166666671</c:v>
                </c:pt>
                <c:pt idx="663">
                  <c:v>22.200520833333329</c:v>
                </c:pt>
                <c:pt idx="664">
                  <c:v>22.0390625</c:v>
                </c:pt>
                <c:pt idx="665">
                  <c:v>21.6796875</c:v>
                </c:pt>
                <c:pt idx="666">
                  <c:v>21.809895833333329</c:v>
                </c:pt>
                <c:pt idx="667">
                  <c:v>21.809895833333329</c:v>
                </c:pt>
                <c:pt idx="668">
                  <c:v>21.549479166666671</c:v>
                </c:pt>
                <c:pt idx="669">
                  <c:v>21.484375</c:v>
                </c:pt>
                <c:pt idx="670">
                  <c:v>20.8984375</c:v>
                </c:pt>
                <c:pt idx="671">
                  <c:v>20.638020833333329</c:v>
                </c:pt>
                <c:pt idx="672">
                  <c:v>20.768229166666661</c:v>
                </c:pt>
                <c:pt idx="673">
                  <c:v>20.703125</c:v>
                </c:pt>
                <c:pt idx="674">
                  <c:v>20.768229166666661</c:v>
                </c:pt>
                <c:pt idx="675">
                  <c:v>20.442708333333329</c:v>
                </c:pt>
                <c:pt idx="676">
                  <c:v>20.833333333333329</c:v>
                </c:pt>
                <c:pt idx="677">
                  <c:v>21.354166666666671</c:v>
                </c:pt>
                <c:pt idx="678">
                  <c:v>21.028645833333329</c:v>
                </c:pt>
                <c:pt idx="679">
                  <c:v>21.354166666666671</c:v>
                </c:pt>
                <c:pt idx="680">
                  <c:v>20.638020833333329</c:v>
                </c:pt>
                <c:pt idx="681">
                  <c:v>20.768229166666661</c:v>
                </c:pt>
                <c:pt idx="682">
                  <c:v>20.768229166666661</c:v>
                </c:pt>
                <c:pt idx="683">
                  <c:v>20.768229166666661</c:v>
                </c:pt>
                <c:pt idx="684">
                  <c:v>20.442708333333329</c:v>
                </c:pt>
                <c:pt idx="685">
                  <c:v>20.377604166666671</c:v>
                </c:pt>
                <c:pt idx="686">
                  <c:v>20.3125</c:v>
                </c:pt>
                <c:pt idx="687">
                  <c:v>20.3125</c:v>
                </c:pt>
                <c:pt idx="688">
                  <c:v>20.3125</c:v>
                </c:pt>
                <c:pt idx="689">
                  <c:v>20.377604166666671</c:v>
                </c:pt>
                <c:pt idx="690">
                  <c:v>20.5078125</c:v>
                </c:pt>
                <c:pt idx="691">
                  <c:v>20.5078125</c:v>
                </c:pt>
                <c:pt idx="692">
                  <c:v>20.638020833333329</c:v>
                </c:pt>
                <c:pt idx="693">
                  <c:v>20.768229166666661</c:v>
                </c:pt>
                <c:pt idx="694">
                  <c:v>21.2890625</c:v>
                </c:pt>
                <c:pt idx="695">
                  <c:v>21.419270833333329</c:v>
                </c:pt>
                <c:pt idx="696">
                  <c:v>21.2890625</c:v>
                </c:pt>
                <c:pt idx="697">
                  <c:v>21.158854166666671</c:v>
                </c:pt>
                <c:pt idx="698">
                  <c:v>20.8984375</c:v>
                </c:pt>
                <c:pt idx="699">
                  <c:v>20.768229166666661</c:v>
                </c:pt>
                <c:pt idx="700">
                  <c:v>21.028645833333329</c:v>
                </c:pt>
                <c:pt idx="701">
                  <c:v>20.833333333333329</c:v>
                </c:pt>
                <c:pt idx="702">
                  <c:v>21.2890625</c:v>
                </c:pt>
                <c:pt idx="703">
                  <c:v>21.484375</c:v>
                </c:pt>
                <c:pt idx="704">
                  <c:v>22.395833333333329</c:v>
                </c:pt>
                <c:pt idx="705">
                  <c:v>22.65625</c:v>
                </c:pt>
                <c:pt idx="706">
                  <c:v>22.721354166666671</c:v>
                </c:pt>
                <c:pt idx="707">
                  <c:v>22.200520833333329</c:v>
                </c:pt>
                <c:pt idx="708">
                  <c:v>22.135416666666671</c:v>
                </c:pt>
                <c:pt idx="709">
                  <c:v>21.419270833333329</c:v>
                </c:pt>
                <c:pt idx="710">
                  <c:v>21.419270833333329</c:v>
                </c:pt>
                <c:pt idx="711">
                  <c:v>21.6796875</c:v>
                </c:pt>
                <c:pt idx="712">
                  <c:v>21.223958333333329</c:v>
                </c:pt>
                <c:pt idx="713">
                  <c:v>21.809895833333329</c:v>
                </c:pt>
                <c:pt idx="714">
                  <c:v>22.0703125</c:v>
                </c:pt>
                <c:pt idx="715">
                  <c:v>22.005208333333329</c:v>
                </c:pt>
                <c:pt idx="716">
                  <c:v>22.4609375</c:v>
                </c:pt>
                <c:pt idx="717">
                  <c:v>22.916666666666671</c:v>
                </c:pt>
                <c:pt idx="718">
                  <c:v>23.372395833333329</c:v>
                </c:pt>
                <c:pt idx="719">
                  <c:v>23.763020833333321</c:v>
                </c:pt>
                <c:pt idx="720">
                  <c:v>23.893229166666671</c:v>
                </c:pt>
                <c:pt idx="721">
                  <c:v>23.372395833333329</c:v>
                </c:pt>
                <c:pt idx="722">
                  <c:v>22.526041666666671</c:v>
                </c:pt>
                <c:pt idx="723">
                  <c:v>23.111979166666671</c:v>
                </c:pt>
                <c:pt idx="724">
                  <c:v>23.177083333333329</c:v>
                </c:pt>
                <c:pt idx="725">
                  <c:v>23.828125</c:v>
                </c:pt>
                <c:pt idx="726">
                  <c:v>23.502604166666671</c:v>
                </c:pt>
                <c:pt idx="727">
                  <c:v>23.893229166666671</c:v>
                </c:pt>
                <c:pt idx="728">
                  <c:v>24.674479166666671</c:v>
                </c:pt>
                <c:pt idx="729">
                  <c:v>24.934895833333329</c:v>
                </c:pt>
                <c:pt idx="730">
                  <c:v>24.674479166666671</c:v>
                </c:pt>
                <c:pt idx="731">
                  <c:v>23.893229166666671</c:v>
                </c:pt>
                <c:pt idx="732">
                  <c:v>23.372395833333329</c:v>
                </c:pt>
                <c:pt idx="733">
                  <c:v>22.8515625</c:v>
                </c:pt>
                <c:pt idx="734">
                  <c:v>22.721354166666671</c:v>
                </c:pt>
                <c:pt idx="735">
                  <c:v>22.265625</c:v>
                </c:pt>
                <c:pt idx="736">
                  <c:v>22.330729166666671</c:v>
                </c:pt>
                <c:pt idx="737">
                  <c:v>22.0703125</c:v>
                </c:pt>
                <c:pt idx="738">
                  <c:v>21.354166666666671</c:v>
                </c:pt>
                <c:pt idx="739">
                  <c:v>21.419270833333329</c:v>
                </c:pt>
                <c:pt idx="740">
                  <c:v>21.354166666666671</c:v>
                </c:pt>
                <c:pt idx="741">
                  <c:v>21.158854166666671</c:v>
                </c:pt>
                <c:pt idx="742">
                  <c:v>20.703125</c:v>
                </c:pt>
                <c:pt idx="743">
                  <c:v>20.8984375</c:v>
                </c:pt>
                <c:pt idx="744">
                  <c:v>20.638020833333329</c:v>
                </c:pt>
                <c:pt idx="745">
                  <c:v>20.572916666666671</c:v>
                </c:pt>
                <c:pt idx="746">
                  <c:v>20.4765625</c:v>
                </c:pt>
                <c:pt idx="747">
                  <c:v>20.572916666666671</c:v>
                </c:pt>
                <c:pt idx="748">
                  <c:v>19.856770833333329</c:v>
                </c:pt>
                <c:pt idx="749">
                  <c:v>19.7265625</c:v>
                </c:pt>
                <c:pt idx="750">
                  <c:v>19.856770833333329</c:v>
                </c:pt>
                <c:pt idx="751">
                  <c:v>19.7265625</c:v>
                </c:pt>
                <c:pt idx="752">
                  <c:v>19.7265625</c:v>
                </c:pt>
                <c:pt idx="753">
                  <c:v>19.596354166666671</c:v>
                </c:pt>
                <c:pt idx="754">
                  <c:v>19.661458333333329</c:v>
                </c:pt>
                <c:pt idx="755">
                  <c:v>19.205729166666661</c:v>
                </c:pt>
                <c:pt idx="756">
                  <c:v>19.075520833333329</c:v>
                </c:pt>
                <c:pt idx="757">
                  <c:v>18.945312499999989</c:v>
                </c:pt>
                <c:pt idx="758">
                  <c:v>19.270833333333329</c:v>
                </c:pt>
                <c:pt idx="759">
                  <c:v>19.075520833333329</c:v>
                </c:pt>
                <c:pt idx="760">
                  <c:v>19.075520833333329</c:v>
                </c:pt>
                <c:pt idx="761">
                  <c:v>19.075520833333329</c:v>
                </c:pt>
                <c:pt idx="762">
                  <c:v>19.140625</c:v>
                </c:pt>
                <c:pt idx="763">
                  <c:v>18.945312499999989</c:v>
                </c:pt>
                <c:pt idx="764">
                  <c:v>19.661458333333329</c:v>
                </c:pt>
                <c:pt idx="765">
                  <c:v>19.466145833333329</c:v>
                </c:pt>
                <c:pt idx="766">
                  <c:v>19.596354166666671</c:v>
                </c:pt>
                <c:pt idx="767">
                  <c:v>19.53125</c:v>
                </c:pt>
                <c:pt idx="768">
                  <c:v>19.53125</c:v>
                </c:pt>
                <c:pt idx="769">
                  <c:v>19.140625</c:v>
                </c:pt>
                <c:pt idx="770">
                  <c:v>19.596354166666671</c:v>
                </c:pt>
                <c:pt idx="771">
                  <c:v>19.986979166666671</c:v>
                </c:pt>
                <c:pt idx="772">
                  <c:v>19.7265625</c:v>
                </c:pt>
                <c:pt idx="773">
                  <c:v>19.53125</c:v>
                </c:pt>
                <c:pt idx="774">
                  <c:v>19.010416666666671</c:v>
                </c:pt>
                <c:pt idx="775">
                  <c:v>18.880208333333329</c:v>
                </c:pt>
                <c:pt idx="776">
                  <c:v>18.880208333333329</c:v>
                </c:pt>
                <c:pt idx="777">
                  <c:v>18.619791666666671</c:v>
                </c:pt>
                <c:pt idx="778">
                  <c:v>18.359375</c:v>
                </c:pt>
                <c:pt idx="779">
                  <c:v>18.1640625</c:v>
                </c:pt>
                <c:pt idx="780">
                  <c:v>18.684895833333329</c:v>
                </c:pt>
                <c:pt idx="781">
                  <c:v>18.619791666666671</c:v>
                </c:pt>
                <c:pt idx="782">
                  <c:v>19.401041666666671</c:v>
                </c:pt>
                <c:pt idx="783">
                  <c:v>19.466145833333329</c:v>
                </c:pt>
                <c:pt idx="784">
                  <c:v>19.466145833333329</c:v>
                </c:pt>
                <c:pt idx="785">
                  <c:v>19.661458333333329</c:v>
                </c:pt>
                <c:pt idx="786">
                  <c:v>20.442708333333329</c:v>
                </c:pt>
                <c:pt idx="787">
                  <c:v>20.833333333333329</c:v>
                </c:pt>
                <c:pt idx="788">
                  <c:v>21.158854166666671</c:v>
                </c:pt>
                <c:pt idx="789">
                  <c:v>21.354166666666671</c:v>
                </c:pt>
                <c:pt idx="790">
                  <c:v>21.744791666666671</c:v>
                </c:pt>
                <c:pt idx="791">
                  <c:v>20.768229166666661</c:v>
                </c:pt>
                <c:pt idx="792">
                  <c:v>20.8984375</c:v>
                </c:pt>
                <c:pt idx="793">
                  <c:v>19.921875</c:v>
                </c:pt>
                <c:pt idx="794">
                  <c:v>19.466145833333329</c:v>
                </c:pt>
                <c:pt idx="795">
                  <c:v>19.466145833333329</c:v>
                </c:pt>
                <c:pt idx="796">
                  <c:v>19.7265625</c:v>
                </c:pt>
                <c:pt idx="797">
                  <c:v>19.596354166666671</c:v>
                </c:pt>
                <c:pt idx="798">
                  <c:v>19.856770833333329</c:v>
                </c:pt>
                <c:pt idx="799">
                  <c:v>20.5078125</c:v>
                </c:pt>
                <c:pt idx="800">
                  <c:v>20.377604166666671</c:v>
                </c:pt>
                <c:pt idx="801">
                  <c:v>20.5078125</c:v>
                </c:pt>
                <c:pt idx="802">
                  <c:v>21.549479166666671</c:v>
                </c:pt>
                <c:pt idx="803">
                  <c:v>22.65625</c:v>
                </c:pt>
                <c:pt idx="804">
                  <c:v>22.786458333333329</c:v>
                </c:pt>
                <c:pt idx="805">
                  <c:v>22.65625</c:v>
                </c:pt>
                <c:pt idx="806">
                  <c:v>22.786458333333329</c:v>
                </c:pt>
                <c:pt idx="807">
                  <c:v>22.526041666666671</c:v>
                </c:pt>
                <c:pt idx="808">
                  <c:v>22.395833333333329</c:v>
                </c:pt>
                <c:pt idx="809">
                  <c:v>21.549479166666671</c:v>
                </c:pt>
                <c:pt idx="810">
                  <c:v>21.6796875</c:v>
                </c:pt>
                <c:pt idx="811">
                  <c:v>21.484375</c:v>
                </c:pt>
                <c:pt idx="812">
                  <c:v>21.809895833333329</c:v>
                </c:pt>
                <c:pt idx="813">
                  <c:v>22.0703125</c:v>
                </c:pt>
                <c:pt idx="814">
                  <c:v>22.0703125</c:v>
                </c:pt>
                <c:pt idx="815">
                  <c:v>22.4296875</c:v>
                </c:pt>
                <c:pt idx="816">
                  <c:v>22.169270833333329</c:v>
                </c:pt>
                <c:pt idx="817">
                  <c:v>22.786458333333329</c:v>
                </c:pt>
                <c:pt idx="818">
                  <c:v>23.111979166666671</c:v>
                </c:pt>
                <c:pt idx="819">
                  <c:v>22.981770833333329</c:v>
                </c:pt>
                <c:pt idx="820">
                  <c:v>23.567708333333329</c:v>
                </c:pt>
                <c:pt idx="821">
                  <c:v>23.2421875</c:v>
                </c:pt>
                <c:pt idx="822">
                  <c:v>23.307291666666671</c:v>
                </c:pt>
                <c:pt idx="823">
                  <c:v>23.697916666666671</c:v>
                </c:pt>
                <c:pt idx="824">
                  <c:v>23.697916666666671</c:v>
                </c:pt>
                <c:pt idx="825">
                  <c:v>24.674479166666671</c:v>
                </c:pt>
                <c:pt idx="826">
                  <c:v>25.130208333333329</c:v>
                </c:pt>
                <c:pt idx="827">
                  <c:v>25.325520833333321</c:v>
                </c:pt>
                <c:pt idx="828">
                  <c:v>25.260416666666661</c:v>
                </c:pt>
                <c:pt idx="829">
                  <c:v>24.479166666666671</c:v>
                </c:pt>
                <c:pt idx="830">
                  <c:v>24.283854166666671</c:v>
                </c:pt>
                <c:pt idx="831">
                  <c:v>23.536458333333329</c:v>
                </c:pt>
                <c:pt idx="832">
                  <c:v>23.828125</c:v>
                </c:pt>
                <c:pt idx="833">
                  <c:v>23.893229166666671</c:v>
                </c:pt>
                <c:pt idx="834">
                  <c:v>23.828125</c:v>
                </c:pt>
                <c:pt idx="835">
                  <c:v>23.2421875</c:v>
                </c:pt>
                <c:pt idx="836">
                  <c:v>23.372395833333329</c:v>
                </c:pt>
                <c:pt idx="837">
                  <c:v>23.471354166666671</c:v>
                </c:pt>
                <c:pt idx="838">
                  <c:v>23.2421875</c:v>
                </c:pt>
                <c:pt idx="839">
                  <c:v>22.885416666666661</c:v>
                </c:pt>
                <c:pt idx="840">
                  <c:v>22.4296875</c:v>
                </c:pt>
                <c:pt idx="841">
                  <c:v>22.265625</c:v>
                </c:pt>
                <c:pt idx="842">
                  <c:v>21.549479166666671</c:v>
                </c:pt>
                <c:pt idx="843">
                  <c:v>21.744791666666671</c:v>
                </c:pt>
                <c:pt idx="844">
                  <c:v>21.744791666666671</c:v>
                </c:pt>
                <c:pt idx="845">
                  <c:v>22.526041666666671</c:v>
                </c:pt>
                <c:pt idx="846">
                  <c:v>22.265625</c:v>
                </c:pt>
                <c:pt idx="847">
                  <c:v>22.135416666666671</c:v>
                </c:pt>
                <c:pt idx="848">
                  <c:v>21.453125</c:v>
                </c:pt>
                <c:pt idx="849">
                  <c:v>21.223958333333329</c:v>
                </c:pt>
                <c:pt idx="850">
                  <c:v>21.322916666666671</c:v>
                </c:pt>
                <c:pt idx="851">
                  <c:v>20.8671875</c:v>
                </c:pt>
                <c:pt idx="852">
                  <c:v>20.5078125</c:v>
                </c:pt>
                <c:pt idx="853">
                  <c:v>20.346354166666671</c:v>
                </c:pt>
                <c:pt idx="854">
                  <c:v>20.052083333333329</c:v>
                </c:pt>
                <c:pt idx="855">
                  <c:v>20.182291666666671</c:v>
                </c:pt>
                <c:pt idx="856">
                  <c:v>20.572916666666671</c:v>
                </c:pt>
                <c:pt idx="857">
                  <c:v>20.638020833333329</c:v>
                </c:pt>
                <c:pt idx="858">
                  <c:v>20.1171875</c:v>
                </c:pt>
                <c:pt idx="859">
                  <c:v>20.1171875</c:v>
                </c:pt>
                <c:pt idx="860">
                  <c:v>20.1171875</c:v>
                </c:pt>
                <c:pt idx="861">
                  <c:v>20.1171875</c:v>
                </c:pt>
                <c:pt idx="862">
                  <c:v>20.1171875</c:v>
                </c:pt>
                <c:pt idx="863">
                  <c:v>20.1171875</c:v>
                </c:pt>
                <c:pt idx="864">
                  <c:v>20.1171875</c:v>
                </c:pt>
                <c:pt idx="865">
                  <c:v>20.1171875</c:v>
                </c:pt>
                <c:pt idx="866">
                  <c:v>20.1171875</c:v>
                </c:pt>
                <c:pt idx="867">
                  <c:v>20.377604166666671</c:v>
                </c:pt>
                <c:pt idx="868">
                  <c:v>20.377604166666671</c:v>
                </c:pt>
                <c:pt idx="869">
                  <c:v>20.8984375</c:v>
                </c:pt>
                <c:pt idx="870">
                  <c:v>21.84375</c:v>
                </c:pt>
                <c:pt idx="871">
                  <c:v>22.4296875</c:v>
                </c:pt>
                <c:pt idx="872">
                  <c:v>23.111979166666671</c:v>
                </c:pt>
                <c:pt idx="873">
                  <c:v>22.8203125</c:v>
                </c:pt>
                <c:pt idx="874">
                  <c:v>22.65625</c:v>
                </c:pt>
                <c:pt idx="875">
                  <c:v>22.981770833333329</c:v>
                </c:pt>
                <c:pt idx="876">
                  <c:v>22.981770833333329</c:v>
                </c:pt>
                <c:pt idx="877">
                  <c:v>22.8515625</c:v>
                </c:pt>
                <c:pt idx="878">
                  <c:v>22.690104166666671</c:v>
                </c:pt>
                <c:pt idx="879">
                  <c:v>22.330729166666671</c:v>
                </c:pt>
                <c:pt idx="880">
                  <c:v>22.395833333333329</c:v>
                </c:pt>
                <c:pt idx="881">
                  <c:v>22.299479166666671</c:v>
                </c:pt>
                <c:pt idx="882">
                  <c:v>21.908854166666671</c:v>
                </c:pt>
                <c:pt idx="883">
                  <c:v>21.908854166666671</c:v>
                </c:pt>
                <c:pt idx="884">
                  <c:v>21.549479166666671</c:v>
                </c:pt>
                <c:pt idx="885">
                  <c:v>21.484375</c:v>
                </c:pt>
                <c:pt idx="886">
                  <c:v>21.0625</c:v>
                </c:pt>
                <c:pt idx="887">
                  <c:v>21.223958333333329</c:v>
                </c:pt>
                <c:pt idx="888">
                  <c:v>20.606770833333321</c:v>
                </c:pt>
                <c:pt idx="889">
                  <c:v>20.4765625</c:v>
                </c:pt>
                <c:pt idx="890">
                  <c:v>20.1171875</c:v>
                </c:pt>
                <c:pt idx="891">
                  <c:v>19.986979166666671</c:v>
                </c:pt>
                <c:pt idx="892">
                  <c:v>20.020833333333329</c:v>
                </c:pt>
                <c:pt idx="893">
                  <c:v>19.7265625</c:v>
                </c:pt>
                <c:pt idx="894">
                  <c:v>19.596354166666671</c:v>
                </c:pt>
                <c:pt idx="895">
                  <c:v>19.434895833333329</c:v>
                </c:pt>
                <c:pt idx="896">
                  <c:v>19.466145833333329</c:v>
                </c:pt>
                <c:pt idx="897">
                  <c:v>19.434895833333329</c:v>
                </c:pt>
                <c:pt idx="898">
                  <c:v>19.190104166666671</c:v>
                </c:pt>
                <c:pt idx="899">
                  <c:v>19.09375</c:v>
                </c:pt>
                <c:pt idx="900">
                  <c:v>18.5234375</c:v>
                </c:pt>
                <c:pt idx="901">
                  <c:v>18.5546875</c:v>
                </c:pt>
                <c:pt idx="902">
                  <c:v>18.815104166666671</c:v>
                </c:pt>
                <c:pt idx="903">
                  <c:v>18.75</c:v>
                </c:pt>
                <c:pt idx="904">
                  <c:v>18.5546875</c:v>
                </c:pt>
                <c:pt idx="905">
                  <c:v>18.619791666666671</c:v>
                </c:pt>
                <c:pt idx="906">
                  <c:v>18.229166666666671</c:v>
                </c:pt>
                <c:pt idx="907">
                  <c:v>17.872395833333321</c:v>
                </c:pt>
                <c:pt idx="908">
                  <c:v>17.447916666666671</c:v>
                </c:pt>
                <c:pt idx="909">
                  <c:v>17.15625</c:v>
                </c:pt>
                <c:pt idx="910">
                  <c:v>17.252604166666671</c:v>
                </c:pt>
                <c:pt idx="911">
                  <c:v>17.447916666666671</c:v>
                </c:pt>
                <c:pt idx="912">
                  <c:v>17.643229166666671</c:v>
                </c:pt>
                <c:pt idx="913">
                  <c:v>17.447916666666671</c:v>
                </c:pt>
                <c:pt idx="914">
                  <c:v>17.481770833333321</c:v>
                </c:pt>
                <c:pt idx="915">
                  <c:v>17.643229166666671</c:v>
                </c:pt>
                <c:pt idx="916">
                  <c:v>17.7421875</c:v>
                </c:pt>
                <c:pt idx="917">
                  <c:v>17.643229166666671</c:v>
                </c:pt>
                <c:pt idx="918">
                  <c:v>17.3828125</c:v>
                </c:pt>
                <c:pt idx="919">
                  <c:v>17.3828125</c:v>
                </c:pt>
                <c:pt idx="920">
                  <c:v>17.3828125</c:v>
                </c:pt>
                <c:pt idx="921">
                  <c:v>17.3828125</c:v>
                </c:pt>
                <c:pt idx="922">
                  <c:v>16.895833333333321</c:v>
                </c:pt>
                <c:pt idx="923">
                  <c:v>17.057291666666671</c:v>
                </c:pt>
                <c:pt idx="924">
                  <c:v>17.3828125</c:v>
                </c:pt>
                <c:pt idx="925">
                  <c:v>17.481770833333321</c:v>
                </c:pt>
                <c:pt idx="926">
                  <c:v>17.546875</c:v>
                </c:pt>
                <c:pt idx="927">
                  <c:v>17.872395833333321</c:v>
                </c:pt>
                <c:pt idx="928">
                  <c:v>18.229166666666671</c:v>
                </c:pt>
                <c:pt idx="929">
                  <c:v>17.447916666666671</c:v>
                </c:pt>
                <c:pt idx="930">
                  <c:v>17.513020833333329</c:v>
                </c:pt>
                <c:pt idx="931">
                  <c:v>18.002604166666671</c:v>
                </c:pt>
                <c:pt idx="932">
                  <c:v>18.1640625</c:v>
                </c:pt>
                <c:pt idx="933">
                  <c:v>18.197916666666671</c:v>
                </c:pt>
                <c:pt idx="934">
                  <c:v>17.7734375</c:v>
                </c:pt>
                <c:pt idx="935">
                  <c:v>18.002604166666671</c:v>
                </c:pt>
                <c:pt idx="936">
                  <c:v>17.838541666666671</c:v>
                </c:pt>
                <c:pt idx="937">
                  <c:v>17.7734375</c:v>
                </c:pt>
                <c:pt idx="938">
                  <c:v>18.002604166666671</c:v>
                </c:pt>
                <c:pt idx="939">
                  <c:v>18.033854166666671</c:v>
                </c:pt>
                <c:pt idx="940">
                  <c:v>17.838541666666671</c:v>
                </c:pt>
                <c:pt idx="941">
                  <c:v>17.7421875</c:v>
                </c:pt>
                <c:pt idx="942">
                  <c:v>17.3515625</c:v>
                </c:pt>
                <c:pt idx="943">
                  <c:v>17.122395833333329</c:v>
                </c:pt>
                <c:pt idx="944">
                  <c:v>17.3828125</c:v>
                </c:pt>
                <c:pt idx="945">
                  <c:v>17.416666666666671</c:v>
                </c:pt>
                <c:pt idx="946">
                  <c:v>17.1875</c:v>
                </c:pt>
                <c:pt idx="947">
                  <c:v>17.252604166666671</c:v>
                </c:pt>
                <c:pt idx="948">
                  <c:v>16.830729166666671</c:v>
                </c:pt>
                <c:pt idx="949">
                  <c:v>16.536458333333329</c:v>
                </c:pt>
                <c:pt idx="950">
                  <c:v>16.471354166666671</c:v>
                </c:pt>
                <c:pt idx="951">
                  <c:v>16.536458333333329</c:v>
                </c:pt>
                <c:pt idx="952">
                  <c:v>16.471354166666671</c:v>
                </c:pt>
                <c:pt idx="953">
                  <c:v>16.2109375</c:v>
                </c:pt>
                <c:pt idx="954">
                  <c:v>16.145833333333329</c:v>
                </c:pt>
                <c:pt idx="955">
                  <c:v>16.015625</c:v>
                </c:pt>
                <c:pt idx="956">
                  <c:v>15.559895833333339</c:v>
                </c:pt>
                <c:pt idx="957">
                  <c:v>15.75520833333333</c:v>
                </c:pt>
                <c:pt idx="958">
                  <c:v>15.8203125</c:v>
                </c:pt>
                <c:pt idx="959">
                  <c:v>15.88541666666667</c:v>
                </c:pt>
                <c:pt idx="960">
                  <c:v>15.75520833333333</c:v>
                </c:pt>
                <c:pt idx="961">
                  <c:v>15.625</c:v>
                </c:pt>
                <c:pt idx="962">
                  <c:v>15.8203125</c:v>
                </c:pt>
                <c:pt idx="963">
                  <c:v>16.080729166666661</c:v>
                </c:pt>
                <c:pt idx="964">
                  <c:v>15.69010416666667</c:v>
                </c:pt>
                <c:pt idx="965">
                  <c:v>15.4296875</c:v>
                </c:pt>
                <c:pt idx="966">
                  <c:v>15.16927083333333</c:v>
                </c:pt>
                <c:pt idx="967">
                  <c:v>15.0390625</c:v>
                </c:pt>
                <c:pt idx="968">
                  <c:v>14.90885416666667</c:v>
                </c:pt>
                <c:pt idx="969">
                  <c:v>14.97395833333333</c:v>
                </c:pt>
                <c:pt idx="970">
                  <c:v>15.0078125</c:v>
                </c:pt>
                <c:pt idx="971">
                  <c:v>15.10416666666667</c:v>
                </c:pt>
                <c:pt idx="972">
                  <c:v>14.77864583333333</c:v>
                </c:pt>
                <c:pt idx="973">
                  <c:v>14.84375</c:v>
                </c:pt>
                <c:pt idx="974">
                  <c:v>14.84375</c:v>
                </c:pt>
                <c:pt idx="975">
                  <c:v>15.234375</c:v>
                </c:pt>
                <c:pt idx="976">
                  <c:v>15.29947916666667</c:v>
                </c:pt>
                <c:pt idx="977">
                  <c:v>15.16927083333333</c:v>
                </c:pt>
                <c:pt idx="978">
                  <c:v>15.559895833333339</c:v>
                </c:pt>
                <c:pt idx="979">
                  <c:v>15.49479166666667</c:v>
                </c:pt>
                <c:pt idx="980">
                  <c:v>15.49479166666667</c:v>
                </c:pt>
                <c:pt idx="981">
                  <c:v>15.364583333333339</c:v>
                </c:pt>
                <c:pt idx="982">
                  <c:v>15.364583333333339</c:v>
                </c:pt>
                <c:pt idx="983">
                  <c:v>15.0390625</c:v>
                </c:pt>
                <c:pt idx="984">
                  <c:v>15.0390625</c:v>
                </c:pt>
                <c:pt idx="985">
                  <c:v>14.51822916666667</c:v>
                </c:pt>
                <c:pt idx="986">
                  <c:v>14.77864583333333</c:v>
                </c:pt>
                <c:pt idx="987">
                  <c:v>15.10416666666667</c:v>
                </c:pt>
                <c:pt idx="988">
                  <c:v>15.4296875</c:v>
                </c:pt>
                <c:pt idx="989">
                  <c:v>15.33333333333333</c:v>
                </c:pt>
                <c:pt idx="990">
                  <c:v>15.203125</c:v>
                </c:pt>
                <c:pt idx="991">
                  <c:v>15.46354166666667</c:v>
                </c:pt>
                <c:pt idx="992">
                  <c:v>16.049479166666671</c:v>
                </c:pt>
                <c:pt idx="993">
                  <c:v>17.057291666666671</c:v>
                </c:pt>
                <c:pt idx="994">
                  <c:v>17.7734375</c:v>
                </c:pt>
                <c:pt idx="995">
                  <c:v>19.205729166666661</c:v>
                </c:pt>
                <c:pt idx="996">
                  <c:v>18.945312499999989</c:v>
                </c:pt>
                <c:pt idx="997">
                  <c:v>18.5546875</c:v>
                </c:pt>
                <c:pt idx="998">
                  <c:v>17.903645833333329</c:v>
                </c:pt>
                <c:pt idx="999">
                  <c:v>17.578125</c:v>
                </c:pt>
                <c:pt idx="1000">
                  <c:v>17.1875</c:v>
                </c:pt>
                <c:pt idx="1001">
                  <c:v>17.122395833333329</c:v>
                </c:pt>
                <c:pt idx="1002">
                  <c:v>17.643229166666671</c:v>
                </c:pt>
                <c:pt idx="1003">
                  <c:v>16.731770833333329</c:v>
                </c:pt>
                <c:pt idx="1004">
                  <c:v>16.6015625</c:v>
                </c:pt>
                <c:pt idx="1005">
                  <c:v>16.6015625</c:v>
                </c:pt>
                <c:pt idx="1006">
                  <c:v>15.950520833333339</c:v>
                </c:pt>
                <c:pt idx="1007">
                  <c:v>15.69010416666667</c:v>
                </c:pt>
                <c:pt idx="1008">
                  <c:v>15.950520833333339</c:v>
                </c:pt>
                <c:pt idx="1009">
                  <c:v>16.276041666666671</c:v>
                </c:pt>
                <c:pt idx="1010">
                  <c:v>16.700520833333321</c:v>
                </c:pt>
                <c:pt idx="1011">
                  <c:v>17.122395833333329</c:v>
                </c:pt>
                <c:pt idx="1012">
                  <c:v>17.903645833333329</c:v>
                </c:pt>
                <c:pt idx="1013">
                  <c:v>18.098958333333329</c:v>
                </c:pt>
                <c:pt idx="1014">
                  <c:v>18.5546875</c:v>
                </c:pt>
                <c:pt idx="1015">
                  <c:v>18.684895833333329</c:v>
                </c:pt>
                <c:pt idx="1016">
                  <c:v>19.205729166666661</c:v>
                </c:pt>
                <c:pt idx="1017">
                  <c:v>20.052083333333329</c:v>
                </c:pt>
                <c:pt idx="1018">
                  <c:v>20.052083333333329</c:v>
                </c:pt>
                <c:pt idx="1019">
                  <c:v>19.921875</c:v>
                </c:pt>
                <c:pt idx="1020">
                  <c:v>20.346354166666671</c:v>
                </c:pt>
                <c:pt idx="1021">
                  <c:v>19.075520833333329</c:v>
                </c:pt>
                <c:pt idx="1022">
                  <c:v>18.75</c:v>
                </c:pt>
                <c:pt idx="1023">
                  <c:v>19.401041666666671</c:v>
                </c:pt>
                <c:pt idx="1024">
                  <c:v>19.270833333333329</c:v>
                </c:pt>
                <c:pt idx="1025">
                  <c:v>19.986979166666671</c:v>
                </c:pt>
                <c:pt idx="1026">
                  <c:v>20.833333333333329</c:v>
                </c:pt>
                <c:pt idx="1027">
                  <c:v>19.6953125</c:v>
                </c:pt>
                <c:pt idx="1028">
                  <c:v>18.684895833333329</c:v>
                </c:pt>
                <c:pt idx="1029">
                  <c:v>18.815104166666671</c:v>
                </c:pt>
                <c:pt idx="1030">
                  <c:v>18.002604166666671</c:v>
                </c:pt>
                <c:pt idx="1031">
                  <c:v>17.3828125</c:v>
                </c:pt>
                <c:pt idx="1032">
                  <c:v>17.1875</c:v>
                </c:pt>
                <c:pt idx="1033">
                  <c:v>16.471354166666671</c:v>
                </c:pt>
                <c:pt idx="1034">
                  <c:v>16.440104166666671</c:v>
                </c:pt>
                <c:pt idx="1035">
                  <c:v>16.341145833333329</c:v>
                </c:pt>
                <c:pt idx="1036">
                  <c:v>16.6015625</c:v>
                </c:pt>
                <c:pt idx="1037">
                  <c:v>17.252604166666671</c:v>
                </c:pt>
                <c:pt idx="1038">
                  <c:v>17.252604166666671</c:v>
                </c:pt>
                <c:pt idx="1039">
                  <c:v>16.9921875</c:v>
                </c:pt>
                <c:pt idx="1040">
                  <c:v>16.861979166666671</c:v>
                </c:pt>
                <c:pt idx="1041">
                  <c:v>16.9609375</c:v>
                </c:pt>
                <c:pt idx="1042">
                  <c:v>17.091145833333329</c:v>
                </c:pt>
                <c:pt idx="1043">
                  <c:v>16.40625</c:v>
                </c:pt>
                <c:pt idx="1044">
                  <c:v>16.635416666666671</c:v>
                </c:pt>
                <c:pt idx="1045">
                  <c:v>16.2109375</c:v>
                </c:pt>
                <c:pt idx="1046">
                  <c:v>16.40625</c:v>
                </c:pt>
                <c:pt idx="1047">
                  <c:v>15.364583333333339</c:v>
                </c:pt>
                <c:pt idx="1048">
                  <c:v>15.52864583333333</c:v>
                </c:pt>
                <c:pt idx="1049">
                  <c:v>14.71354166666667</c:v>
                </c:pt>
                <c:pt idx="1050">
                  <c:v>14.58333333333333</c:v>
                </c:pt>
                <c:pt idx="1051">
                  <c:v>14.19270833333333</c:v>
                </c:pt>
                <c:pt idx="1052">
                  <c:v>14.2578125</c:v>
                </c:pt>
                <c:pt idx="1053">
                  <c:v>14.12760416666667</c:v>
                </c:pt>
                <c:pt idx="1054">
                  <c:v>14.19270833333333</c:v>
                </c:pt>
                <c:pt idx="1055">
                  <c:v>14.421875</c:v>
                </c:pt>
                <c:pt idx="1056">
                  <c:v>14.453125</c:v>
                </c:pt>
                <c:pt idx="1057">
                  <c:v>14.32291666666667</c:v>
                </c:pt>
                <c:pt idx="1058">
                  <c:v>14.453125</c:v>
                </c:pt>
                <c:pt idx="1059">
                  <c:v>14.32291666666667</c:v>
                </c:pt>
                <c:pt idx="1060">
                  <c:v>14.48697916666667</c:v>
                </c:pt>
                <c:pt idx="1061">
                  <c:v>14.16145833333333</c:v>
                </c:pt>
                <c:pt idx="1062">
                  <c:v>14.09635416666667</c:v>
                </c:pt>
                <c:pt idx="1063">
                  <c:v>14.12760416666667</c:v>
                </c:pt>
                <c:pt idx="1064">
                  <c:v>14.2265625</c:v>
                </c:pt>
                <c:pt idx="1065">
                  <c:v>14.2578125</c:v>
                </c:pt>
                <c:pt idx="1066">
                  <c:v>14.19270833333333</c:v>
                </c:pt>
                <c:pt idx="1067">
                  <c:v>13.93229166666667</c:v>
                </c:pt>
                <c:pt idx="1068">
                  <c:v>13.73697916666667</c:v>
                </c:pt>
                <c:pt idx="1069">
                  <c:v>13.93229166666667</c:v>
                </c:pt>
                <c:pt idx="1070">
                  <c:v>13.8671875</c:v>
                </c:pt>
                <c:pt idx="1071">
                  <c:v>13.8359375</c:v>
                </c:pt>
                <c:pt idx="1072">
                  <c:v>14.19270833333333</c:v>
                </c:pt>
                <c:pt idx="1073">
                  <c:v>14.12760416666667</c:v>
                </c:pt>
                <c:pt idx="1074">
                  <c:v>14.32291666666667</c:v>
                </c:pt>
                <c:pt idx="1075">
                  <c:v>14.453125</c:v>
                </c:pt>
                <c:pt idx="1076">
                  <c:v>14.38802083333333</c:v>
                </c:pt>
                <c:pt idx="1077">
                  <c:v>14.356770833333339</c:v>
                </c:pt>
                <c:pt idx="1078">
                  <c:v>14.38802083333333</c:v>
                </c:pt>
                <c:pt idx="1079">
                  <c:v>14.29166666666667</c:v>
                </c:pt>
                <c:pt idx="1080">
                  <c:v>14.71354166666667</c:v>
                </c:pt>
                <c:pt idx="1081">
                  <c:v>15.0078125</c:v>
                </c:pt>
                <c:pt idx="1082">
                  <c:v>15.0390625</c:v>
                </c:pt>
                <c:pt idx="1083">
                  <c:v>15.0390625</c:v>
                </c:pt>
                <c:pt idx="1084">
                  <c:v>15.07291666666667</c:v>
                </c:pt>
                <c:pt idx="1085">
                  <c:v>15.203125</c:v>
                </c:pt>
                <c:pt idx="1086">
                  <c:v>15.10416666666667</c:v>
                </c:pt>
                <c:pt idx="1087">
                  <c:v>14.71354166666667</c:v>
                </c:pt>
                <c:pt idx="1088">
                  <c:v>14.2265625</c:v>
                </c:pt>
                <c:pt idx="1089">
                  <c:v>14.16145833333333</c:v>
                </c:pt>
                <c:pt idx="1090">
                  <c:v>13.8671875</c:v>
                </c:pt>
                <c:pt idx="1091">
                  <c:v>13.8359375</c:v>
                </c:pt>
                <c:pt idx="1092">
                  <c:v>13.54166666666667</c:v>
                </c:pt>
                <c:pt idx="1093">
                  <c:v>13.54166666666667</c:v>
                </c:pt>
                <c:pt idx="1094">
                  <c:v>13.41145833333333</c:v>
                </c:pt>
                <c:pt idx="1095">
                  <c:v>13.18489583333333</c:v>
                </c:pt>
                <c:pt idx="1096">
                  <c:v>13.34635416666667</c:v>
                </c:pt>
                <c:pt idx="1097">
                  <c:v>13.25</c:v>
                </c:pt>
                <c:pt idx="1098">
                  <c:v>12.989583333333339</c:v>
                </c:pt>
                <c:pt idx="1099">
                  <c:v>13.0546875</c:v>
                </c:pt>
                <c:pt idx="1100">
                  <c:v>13.0859375</c:v>
                </c:pt>
                <c:pt idx="1101">
                  <c:v>13.11979166666667</c:v>
                </c:pt>
                <c:pt idx="1102">
                  <c:v>13.41145833333333</c:v>
                </c:pt>
                <c:pt idx="1103">
                  <c:v>13.60677083333333</c:v>
                </c:pt>
                <c:pt idx="1104">
                  <c:v>13.640625</c:v>
                </c:pt>
                <c:pt idx="1105">
                  <c:v>13.671875</c:v>
                </c:pt>
                <c:pt idx="1106">
                  <c:v>13.93229166666667</c:v>
                </c:pt>
                <c:pt idx="1107">
                  <c:v>13.90104166666667</c:v>
                </c:pt>
                <c:pt idx="1108">
                  <c:v>13.8671875</c:v>
                </c:pt>
                <c:pt idx="1109">
                  <c:v>13.8671875</c:v>
                </c:pt>
                <c:pt idx="1110">
                  <c:v>13.77083333333333</c:v>
                </c:pt>
                <c:pt idx="1111">
                  <c:v>13.73697916666667</c:v>
                </c:pt>
                <c:pt idx="1112">
                  <c:v>13.77083333333333</c:v>
                </c:pt>
                <c:pt idx="1113">
                  <c:v>13.8671875</c:v>
                </c:pt>
                <c:pt idx="1114">
                  <c:v>14.2265625</c:v>
                </c:pt>
                <c:pt idx="1115">
                  <c:v>14.2578125</c:v>
                </c:pt>
                <c:pt idx="1116">
                  <c:v>14.19270833333333</c:v>
                </c:pt>
                <c:pt idx="1117">
                  <c:v>14.38802083333333</c:v>
                </c:pt>
                <c:pt idx="1118">
                  <c:v>14.48697916666667</c:v>
                </c:pt>
                <c:pt idx="1119">
                  <c:v>14.58333333333333</c:v>
                </c:pt>
                <c:pt idx="1120">
                  <c:v>14.6171875</c:v>
                </c:pt>
                <c:pt idx="1121">
                  <c:v>14.2578125</c:v>
                </c:pt>
                <c:pt idx="1122">
                  <c:v>14.2578125</c:v>
                </c:pt>
                <c:pt idx="1123">
                  <c:v>14.2578125</c:v>
                </c:pt>
                <c:pt idx="1124">
                  <c:v>14.32291666666667</c:v>
                </c:pt>
                <c:pt idx="1125">
                  <c:v>14.12760416666667</c:v>
                </c:pt>
                <c:pt idx="1126">
                  <c:v>14.38802083333333</c:v>
                </c:pt>
                <c:pt idx="1127">
                  <c:v>14.38802083333333</c:v>
                </c:pt>
                <c:pt idx="1128">
                  <c:v>14.453125</c:v>
                </c:pt>
                <c:pt idx="1129">
                  <c:v>14.29166666666667</c:v>
                </c:pt>
                <c:pt idx="1130">
                  <c:v>14.2578125</c:v>
                </c:pt>
                <c:pt idx="1131">
                  <c:v>14.03125</c:v>
                </c:pt>
                <c:pt idx="1132">
                  <c:v>14.0625</c:v>
                </c:pt>
                <c:pt idx="1133">
                  <c:v>13.8671875</c:v>
                </c:pt>
                <c:pt idx="1134">
                  <c:v>13.671875</c:v>
                </c:pt>
                <c:pt idx="1135">
                  <c:v>13.38020833333333</c:v>
                </c:pt>
                <c:pt idx="1136">
                  <c:v>13.38020833333333</c:v>
                </c:pt>
                <c:pt idx="1137">
                  <c:v>13.38020833333333</c:v>
                </c:pt>
                <c:pt idx="1138">
                  <c:v>13.41145833333333</c:v>
                </c:pt>
                <c:pt idx="1139">
                  <c:v>13.54166666666667</c:v>
                </c:pt>
                <c:pt idx="1140">
                  <c:v>13.54166666666667</c:v>
                </c:pt>
                <c:pt idx="1141">
                  <c:v>13.640625</c:v>
                </c:pt>
                <c:pt idx="1142">
                  <c:v>13.575520833333339</c:v>
                </c:pt>
                <c:pt idx="1143">
                  <c:v>13.8671875</c:v>
                </c:pt>
                <c:pt idx="1144">
                  <c:v>13.8671875</c:v>
                </c:pt>
                <c:pt idx="1145">
                  <c:v>13.73697916666667</c:v>
                </c:pt>
                <c:pt idx="1146">
                  <c:v>13.60677083333333</c:v>
                </c:pt>
                <c:pt idx="1147">
                  <c:v>13.93229166666667</c:v>
                </c:pt>
                <c:pt idx="1148">
                  <c:v>13.99739583333333</c:v>
                </c:pt>
                <c:pt idx="1149">
                  <c:v>14.19270833333333</c:v>
                </c:pt>
                <c:pt idx="1150">
                  <c:v>14.2578125</c:v>
                </c:pt>
                <c:pt idx="1151">
                  <c:v>14.12760416666667</c:v>
                </c:pt>
                <c:pt idx="1152">
                  <c:v>13.8671875</c:v>
                </c:pt>
                <c:pt idx="1153">
                  <c:v>13.8671875</c:v>
                </c:pt>
                <c:pt idx="1154">
                  <c:v>13.90104166666667</c:v>
                </c:pt>
                <c:pt idx="1155">
                  <c:v>13.8671875</c:v>
                </c:pt>
                <c:pt idx="1156">
                  <c:v>13.90104166666667</c:v>
                </c:pt>
                <c:pt idx="1157">
                  <c:v>13.91666666666667</c:v>
                </c:pt>
                <c:pt idx="1158">
                  <c:v>13.93229166666667</c:v>
                </c:pt>
                <c:pt idx="1159">
                  <c:v>14.0625</c:v>
                </c:pt>
                <c:pt idx="1160">
                  <c:v>14.19270833333333</c:v>
                </c:pt>
                <c:pt idx="1161">
                  <c:v>14.16145833333333</c:v>
                </c:pt>
                <c:pt idx="1162">
                  <c:v>14.453125</c:v>
                </c:pt>
                <c:pt idx="1163">
                  <c:v>14.2578125</c:v>
                </c:pt>
                <c:pt idx="1164">
                  <c:v>13.93229166666667</c:v>
                </c:pt>
                <c:pt idx="1165">
                  <c:v>13.8671875</c:v>
                </c:pt>
                <c:pt idx="1166">
                  <c:v>14.19270833333333</c:v>
                </c:pt>
                <c:pt idx="1167">
                  <c:v>14.32291666666667</c:v>
                </c:pt>
                <c:pt idx="1168">
                  <c:v>14.2265625</c:v>
                </c:pt>
                <c:pt idx="1169">
                  <c:v>14.77864583333333</c:v>
                </c:pt>
                <c:pt idx="1170">
                  <c:v>15.16927083333333</c:v>
                </c:pt>
                <c:pt idx="1171">
                  <c:v>15.16927083333333</c:v>
                </c:pt>
                <c:pt idx="1172">
                  <c:v>15.29947916666667</c:v>
                </c:pt>
                <c:pt idx="1173">
                  <c:v>15.364583333333339</c:v>
                </c:pt>
                <c:pt idx="1174">
                  <c:v>14.97395833333333</c:v>
                </c:pt>
                <c:pt idx="1175">
                  <c:v>15.0390625</c:v>
                </c:pt>
                <c:pt idx="1176">
                  <c:v>14.77864583333333</c:v>
                </c:pt>
                <c:pt idx="1177">
                  <c:v>14.6484375</c:v>
                </c:pt>
                <c:pt idx="1178">
                  <c:v>14.6171875</c:v>
                </c:pt>
                <c:pt idx="1179">
                  <c:v>14.2578125</c:v>
                </c:pt>
                <c:pt idx="1180">
                  <c:v>14.38802083333333</c:v>
                </c:pt>
                <c:pt idx="1181">
                  <c:v>14.38802083333333</c:v>
                </c:pt>
                <c:pt idx="1182">
                  <c:v>14.6484375</c:v>
                </c:pt>
                <c:pt idx="1183">
                  <c:v>14.51822916666667</c:v>
                </c:pt>
                <c:pt idx="1184">
                  <c:v>14.6484375</c:v>
                </c:pt>
                <c:pt idx="1185">
                  <c:v>14.6484375</c:v>
                </c:pt>
                <c:pt idx="1186">
                  <c:v>14.74739583333333</c:v>
                </c:pt>
                <c:pt idx="1187">
                  <c:v>14.38802083333333</c:v>
                </c:pt>
                <c:pt idx="1188">
                  <c:v>14.71354166666667</c:v>
                </c:pt>
                <c:pt idx="1189">
                  <c:v>14.71354166666667</c:v>
                </c:pt>
                <c:pt idx="1190">
                  <c:v>14.77864583333333</c:v>
                </c:pt>
                <c:pt idx="1191">
                  <c:v>14.38802083333333</c:v>
                </c:pt>
                <c:pt idx="1192">
                  <c:v>14.09635416666667</c:v>
                </c:pt>
                <c:pt idx="1193">
                  <c:v>13.4765625</c:v>
                </c:pt>
                <c:pt idx="1194">
                  <c:v>13.21614583333333</c:v>
                </c:pt>
                <c:pt idx="1195">
                  <c:v>13.21614583333333</c:v>
                </c:pt>
                <c:pt idx="1196">
                  <c:v>13.21614583333333</c:v>
                </c:pt>
                <c:pt idx="1197">
                  <c:v>12.95572916666667</c:v>
                </c:pt>
                <c:pt idx="1198">
                  <c:v>13.0859375</c:v>
                </c:pt>
                <c:pt idx="1199">
                  <c:v>13.34635416666667</c:v>
                </c:pt>
                <c:pt idx="1200">
                  <c:v>13.21614583333333</c:v>
                </c:pt>
                <c:pt idx="1201">
                  <c:v>13.34635416666667</c:v>
                </c:pt>
                <c:pt idx="1202">
                  <c:v>13.60677083333333</c:v>
                </c:pt>
                <c:pt idx="1203">
                  <c:v>13.671875</c:v>
                </c:pt>
                <c:pt idx="1204">
                  <c:v>13.575520833333339</c:v>
                </c:pt>
                <c:pt idx="1205">
                  <c:v>13.60677083333333</c:v>
                </c:pt>
                <c:pt idx="1206">
                  <c:v>13.70572916666667</c:v>
                </c:pt>
                <c:pt idx="1207">
                  <c:v>13.54166666666667</c:v>
                </c:pt>
                <c:pt idx="1208">
                  <c:v>13.34635416666667</c:v>
                </c:pt>
                <c:pt idx="1209">
                  <c:v>13.0546875</c:v>
                </c:pt>
                <c:pt idx="1210">
                  <c:v>12.79427083333333</c:v>
                </c:pt>
                <c:pt idx="1211">
                  <c:v>12.825520833333339</c:v>
                </c:pt>
                <c:pt idx="1212">
                  <c:v>12.56510416666667</c:v>
                </c:pt>
                <c:pt idx="1213">
                  <c:v>12.43489583333333</c:v>
                </c:pt>
                <c:pt idx="1214">
                  <c:v>12.3046875</c:v>
                </c:pt>
                <c:pt idx="1215">
                  <c:v>12.53385416666667</c:v>
                </c:pt>
                <c:pt idx="1216">
                  <c:v>12.6953125</c:v>
                </c:pt>
                <c:pt idx="1217">
                  <c:v>12.63020833333333</c:v>
                </c:pt>
                <c:pt idx="1218">
                  <c:v>12.63020833333333</c:v>
                </c:pt>
                <c:pt idx="1219">
                  <c:v>13.34635416666667</c:v>
                </c:pt>
                <c:pt idx="1220">
                  <c:v>13.802083333333339</c:v>
                </c:pt>
                <c:pt idx="1221">
                  <c:v>14.2265625</c:v>
                </c:pt>
                <c:pt idx="1222">
                  <c:v>14.38802083333333</c:v>
                </c:pt>
                <c:pt idx="1223">
                  <c:v>14.90885416666667</c:v>
                </c:pt>
                <c:pt idx="1224">
                  <c:v>14.68229166666667</c:v>
                </c:pt>
                <c:pt idx="1225">
                  <c:v>14.12760416666667</c:v>
                </c:pt>
                <c:pt idx="1226">
                  <c:v>14.97395833333333</c:v>
                </c:pt>
                <c:pt idx="1227">
                  <c:v>15.33333333333333</c:v>
                </c:pt>
                <c:pt idx="1228">
                  <c:v>15.29947916666667</c:v>
                </c:pt>
                <c:pt idx="1229">
                  <c:v>15.75520833333333</c:v>
                </c:pt>
                <c:pt idx="1230">
                  <c:v>15.49479166666667</c:v>
                </c:pt>
                <c:pt idx="1231">
                  <c:v>16.536458333333329</c:v>
                </c:pt>
                <c:pt idx="1232">
                  <c:v>16.536458333333329</c:v>
                </c:pt>
                <c:pt idx="1233">
                  <c:v>16.796875</c:v>
                </c:pt>
                <c:pt idx="1234">
                  <c:v>17.578125</c:v>
                </c:pt>
                <c:pt idx="1235">
                  <c:v>17.96875</c:v>
                </c:pt>
                <c:pt idx="1236">
                  <c:v>18.263020833333321</c:v>
                </c:pt>
                <c:pt idx="1237">
                  <c:v>18.1171875</c:v>
                </c:pt>
                <c:pt idx="1238">
                  <c:v>18.979166666666671</c:v>
                </c:pt>
                <c:pt idx="1239">
                  <c:v>20.541666666666671</c:v>
                </c:pt>
                <c:pt idx="1240">
                  <c:v>21.875</c:v>
                </c:pt>
                <c:pt idx="1241">
                  <c:v>21.484375</c:v>
                </c:pt>
                <c:pt idx="1242">
                  <c:v>21.484375</c:v>
                </c:pt>
                <c:pt idx="1243">
                  <c:v>21.09375</c:v>
                </c:pt>
                <c:pt idx="1244">
                  <c:v>20.833333333333329</c:v>
                </c:pt>
                <c:pt idx="1245">
                  <c:v>19.075520833333329</c:v>
                </c:pt>
                <c:pt idx="1246">
                  <c:v>18.359375</c:v>
                </c:pt>
                <c:pt idx="1247">
                  <c:v>17.513020833333329</c:v>
                </c:pt>
                <c:pt idx="1248">
                  <c:v>16.731770833333329</c:v>
                </c:pt>
                <c:pt idx="1249">
                  <c:v>16.796875</c:v>
                </c:pt>
                <c:pt idx="1250">
                  <c:v>16.6015625</c:v>
                </c:pt>
                <c:pt idx="1251">
                  <c:v>16.927083333333329</c:v>
                </c:pt>
                <c:pt idx="1252">
                  <c:v>18.033854166666671</c:v>
                </c:pt>
                <c:pt idx="1253">
                  <c:v>19.075520833333329</c:v>
                </c:pt>
                <c:pt idx="1254">
                  <c:v>19.3046875</c:v>
                </c:pt>
                <c:pt idx="1255">
                  <c:v>18.9140625</c:v>
                </c:pt>
                <c:pt idx="1256">
                  <c:v>18.359375</c:v>
                </c:pt>
                <c:pt idx="1257">
                  <c:v>17.3515625</c:v>
                </c:pt>
                <c:pt idx="1258">
                  <c:v>16.9921875</c:v>
                </c:pt>
                <c:pt idx="1259">
                  <c:v>18.098958333333329</c:v>
                </c:pt>
                <c:pt idx="1260">
                  <c:v>18.098958333333329</c:v>
                </c:pt>
                <c:pt idx="1261">
                  <c:v>18.098958333333329</c:v>
                </c:pt>
                <c:pt idx="1262">
                  <c:v>17.447916666666671</c:v>
                </c:pt>
                <c:pt idx="1263">
                  <c:v>16.145833333333329</c:v>
                </c:pt>
                <c:pt idx="1264">
                  <c:v>15.85416666666667</c:v>
                </c:pt>
                <c:pt idx="1265">
                  <c:v>15.625</c:v>
                </c:pt>
                <c:pt idx="1266">
                  <c:v>15.46354166666667</c:v>
                </c:pt>
                <c:pt idx="1267">
                  <c:v>15.49479166666667</c:v>
                </c:pt>
                <c:pt idx="1268">
                  <c:v>15.65885416666667</c:v>
                </c:pt>
                <c:pt idx="1269">
                  <c:v>15.7890625</c:v>
                </c:pt>
                <c:pt idx="1270">
                  <c:v>15.33333333333333</c:v>
                </c:pt>
                <c:pt idx="1271">
                  <c:v>15.0390625</c:v>
                </c:pt>
                <c:pt idx="1272">
                  <c:v>14.552083333333339</c:v>
                </c:pt>
                <c:pt idx="1273">
                  <c:v>14.51822916666667</c:v>
                </c:pt>
                <c:pt idx="1274">
                  <c:v>14.421875</c:v>
                </c:pt>
                <c:pt idx="1275">
                  <c:v>14.16145833333333</c:v>
                </c:pt>
                <c:pt idx="1276">
                  <c:v>14.2578125</c:v>
                </c:pt>
                <c:pt idx="1277">
                  <c:v>14.90885416666667</c:v>
                </c:pt>
                <c:pt idx="1278">
                  <c:v>15.0078125</c:v>
                </c:pt>
                <c:pt idx="1279">
                  <c:v>14.6484375</c:v>
                </c:pt>
                <c:pt idx="1280">
                  <c:v>14.2578125</c:v>
                </c:pt>
                <c:pt idx="1281">
                  <c:v>14.77864583333333</c:v>
                </c:pt>
                <c:pt idx="1282">
                  <c:v>14.58333333333333</c:v>
                </c:pt>
                <c:pt idx="1283">
                  <c:v>14.552083333333339</c:v>
                </c:pt>
                <c:pt idx="1284">
                  <c:v>14.356770833333339</c:v>
                </c:pt>
                <c:pt idx="1285">
                  <c:v>14.356770833333339</c:v>
                </c:pt>
                <c:pt idx="1286">
                  <c:v>13.99739583333333</c:v>
                </c:pt>
                <c:pt idx="1287">
                  <c:v>14.03125</c:v>
                </c:pt>
                <c:pt idx="1288">
                  <c:v>14.03125</c:v>
                </c:pt>
                <c:pt idx="1289">
                  <c:v>14.03125</c:v>
                </c:pt>
                <c:pt idx="1290">
                  <c:v>14.03125</c:v>
                </c:pt>
                <c:pt idx="1291">
                  <c:v>13.640625</c:v>
                </c:pt>
                <c:pt idx="1292">
                  <c:v>13.34635416666667</c:v>
                </c:pt>
                <c:pt idx="1293">
                  <c:v>12.95572916666667</c:v>
                </c:pt>
                <c:pt idx="1294">
                  <c:v>12.875</c:v>
                </c:pt>
                <c:pt idx="1295">
                  <c:v>12.890625</c:v>
                </c:pt>
                <c:pt idx="1296">
                  <c:v>12.825520833333339</c:v>
                </c:pt>
                <c:pt idx="1297">
                  <c:v>12.79427083333333</c:v>
                </c:pt>
                <c:pt idx="1298">
                  <c:v>12.76041666666667</c:v>
                </c:pt>
                <c:pt idx="1299">
                  <c:v>12.825520833333339</c:v>
                </c:pt>
                <c:pt idx="1300">
                  <c:v>12.5859375</c:v>
                </c:pt>
                <c:pt idx="1301">
                  <c:v>14.552083333333339</c:v>
                </c:pt>
                <c:pt idx="1302">
                  <c:v>14.552083333333339</c:v>
                </c:pt>
                <c:pt idx="1303">
                  <c:v>12.53385416666667</c:v>
                </c:pt>
                <c:pt idx="1304">
                  <c:v>12.53385416666667</c:v>
                </c:pt>
                <c:pt idx="1305">
                  <c:v>12.53385416666667</c:v>
                </c:pt>
                <c:pt idx="1306">
                  <c:v>12.515625</c:v>
                </c:pt>
                <c:pt idx="1307">
                  <c:v>12.43489583333333</c:v>
                </c:pt>
                <c:pt idx="1308">
                  <c:v>12.20833333333333</c:v>
                </c:pt>
                <c:pt idx="1309">
                  <c:v>11.9140625</c:v>
                </c:pt>
                <c:pt idx="1310">
                  <c:v>11.94791666666667</c:v>
                </c:pt>
                <c:pt idx="1311">
                  <c:v>12.04427083333333</c:v>
                </c:pt>
                <c:pt idx="1312">
                  <c:v>12.22135416666667</c:v>
                </c:pt>
                <c:pt idx="1313">
                  <c:v>12.22135416666667</c:v>
                </c:pt>
                <c:pt idx="1314">
                  <c:v>12.484375</c:v>
                </c:pt>
                <c:pt idx="1315">
                  <c:v>12.484375</c:v>
                </c:pt>
                <c:pt idx="1316">
                  <c:v>12.59895833333333</c:v>
                </c:pt>
                <c:pt idx="1317">
                  <c:v>12.59895833333333</c:v>
                </c:pt>
                <c:pt idx="1318">
                  <c:v>12.59895833333333</c:v>
                </c:pt>
                <c:pt idx="1319">
                  <c:v>12.59895833333333</c:v>
                </c:pt>
                <c:pt idx="1320">
                  <c:v>12.56510416666667</c:v>
                </c:pt>
                <c:pt idx="1321">
                  <c:v>12.54947916666667</c:v>
                </c:pt>
                <c:pt idx="1322">
                  <c:v>12.43489583333333</c:v>
                </c:pt>
                <c:pt idx="1323">
                  <c:v>12.36979166666667</c:v>
                </c:pt>
                <c:pt idx="1324">
                  <c:v>12.53385416666667</c:v>
                </c:pt>
                <c:pt idx="1325">
                  <c:v>12.63020833333333</c:v>
                </c:pt>
                <c:pt idx="1326">
                  <c:v>12.46875</c:v>
                </c:pt>
                <c:pt idx="1327">
                  <c:v>12.36979166666667</c:v>
                </c:pt>
                <c:pt idx="1328">
                  <c:v>12.53385416666667</c:v>
                </c:pt>
                <c:pt idx="1329">
                  <c:v>12.825520833333339</c:v>
                </c:pt>
                <c:pt idx="1330">
                  <c:v>12.825520833333339</c:v>
                </c:pt>
                <c:pt idx="1331">
                  <c:v>12.2734375</c:v>
                </c:pt>
                <c:pt idx="1332">
                  <c:v>12.2734375</c:v>
                </c:pt>
                <c:pt idx="1333">
                  <c:v>12.2734375</c:v>
                </c:pt>
                <c:pt idx="1334">
                  <c:v>12.2734375</c:v>
                </c:pt>
                <c:pt idx="1335">
                  <c:v>12.14322916666667</c:v>
                </c:pt>
                <c:pt idx="1336">
                  <c:v>12.3046875</c:v>
                </c:pt>
                <c:pt idx="1337">
                  <c:v>12.2734375</c:v>
                </c:pt>
                <c:pt idx="1338">
                  <c:v>12.403645833333339</c:v>
                </c:pt>
                <c:pt idx="1339">
                  <c:v>12.3046875</c:v>
                </c:pt>
                <c:pt idx="1340">
                  <c:v>12.3046875</c:v>
                </c:pt>
                <c:pt idx="1341">
                  <c:v>12.56510416666667</c:v>
                </c:pt>
                <c:pt idx="1342">
                  <c:v>12.6640625</c:v>
                </c:pt>
                <c:pt idx="1343">
                  <c:v>12.43489583333333</c:v>
                </c:pt>
                <c:pt idx="1344">
                  <c:v>12.33854166666667</c:v>
                </c:pt>
                <c:pt idx="1345">
                  <c:v>12.33854166666667</c:v>
                </c:pt>
                <c:pt idx="1346">
                  <c:v>12.33854166666667</c:v>
                </c:pt>
                <c:pt idx="1347">
                  <c:v>12.59895833333333</c:v>
                </c:pt>
                <c:pt idx="1348">
                  <c:v>12.59895833333333</c:v>
                </c:pt>
                <c:pt idx="1349">
                  <c:v>12.5</c:v>
                </c:pt>
                <c:pt idx="1350">
                  <c:v>12.36979166666667</c:v>
                </c:pt>
                <c:pt idx="1351">
                  <c:v>12.36979166666667</c:v>
                </c:pt>
                <c:pt idx="1352">
                  <c:v>12.04427083333333</c:v>
                </c:pt>
                <c:pt idx="1353">
                  <c:v>12.2734375</c:v>
                </c:pt>
                <c:pt idx="1354">
                  <c:v>12.2734375</c:v>
                </c:pt>
                <c:pt idx="1355">
                  <c:v>12.17447916666667</c:v>
                </c:pt>
                <c:pt idx="1356">
                  <c:v>12.2734375</c:v>
                </c:pt>
                <c:pt idx="1357">
                  <c:v>12.3046875</c:v>
                </c:pt>
                <c:pt idx="1358">
                  <c:v>12.21354166666667</c:v>
                </c:pt>
                <c:pt idx="1359">
                  <c:v>12.17447916666667</c:v>
                </c:pt>
                <c:pt idx="1360">
                  <c:v>11.19791666666667</c:v>
                </c:pt>
                <c:pt idx="1361">
                  <c:v>11.39322916666667</c:v>
                </c:pt>
              </c:numCache>
            </c:numRef>
          </c:yVal>
          <c:smooth val="1"/>
          <c:extLst>
            <c:ext xmlns:c16="http://schemas.microsoft.com/office/drawing/2014/chart" uri="{C3380CC4-5D6E-409C-BE32-E72D297353CC}">
              <c16:uniqueId val="{00000002-2F04-4881-BC81-A9326CE1D750}"/>
            </c:ext>
          </c:extLst>
        </c:ser>
        <c:ser>
          <c:idx val="3"/>
          <c:order val="3"/>
          <c:tx>
            <c:v>WTI Cushing</c:v>
          </c:tx>
          <c:spPr>
            <a:ln w="15875"/>
          </c:spPr>
          <c:marker>
            <c:symbol val="none"/>
          </c:marker>
          <c:xVal>
            <c:numRef>
              <c:f>Data!$M$3:$M$1369</c:f>
              <c:numCache>
                <c:formatCode>m/d/yyyy</c:formatCode>
                <c:ptCount val="1367"/>
                <c:pt idx="0">
                  <c:v>39504</c:v>
                </c:pt>
                <c:pt idx="1">
                  <c:v>39503</c:v>
                </c:pt>
                <c:pt idx="2">
                  <c:v>39500</c:v>
                </c:pt>
                <c:pt idx="3">
                  <c:v>39499</c:v>
                </c:pt>
                <c:pt idx="4">
                  <c:v>39498</c:v>
                </c:pt>
                <c:pt idx="5">
                  <c:v>39497</c:v>
                </c:pt>
                <c:pt idx="6">
                  <c:v>39493</c:v>
                </c:pt>
                <c:pt idx="7">
                  <c:v>39492</c:v>
                </c:pt>
                <c:pt idx="8">
                  <c:v>39491</c:v>
                </c:pt>
                <c:pt idx="9">
                  <c:v>39490</c:v>
                </c:pt>
                <c:pt idx="10">
                  <c:v>39489</c:v>
                </c:pt>
                <c:pt idx="11">
                  <c:v>39486</c:v>
                </c:pt>
                <c:pt idx="12">
                  <c:v>39485</c:v>
                </c:pt>
                <c:pt idx="13">
                  <c:v>39484</c:v>
                </c:pt>
                <c:pt idx="14">
                  <c:v>39483</c:v>
                </c:pt>
                <c:pt idx="15">
                  <c:v>39482</c:v>
                </c:pt>
                <c:pt idx="16">
                  <c:v>39479</c:v>
                </c:pt>
                <c:pt idx="17">
                  <c:v>39478</c:v>
                </c:pt>
                <c:pt idx="18">
                  <c:v>39477</c:v>
                </c:pt>
                <c:pt idx="19">
                  <c:v>39476</c:v>
                </c:pt>
                <c:pt idx="20">
                  <c:v>39475</c:v>
                </c:pt>
                <c:pt idx="21">
                  <c:v>39472</c:v>
                </c:pt>
                <c:pt idx="22">
                  <c:v>39471</c:v>
                </c:pt>
                <c:pt idx="23">
                  <c:v>39470</c:v>
                </c:pt>
                <c:pt idx="24">
                  <c:v>39469</c:v>
                </c:pt>
                <c:pt idx="25">
                  <c:v>39465</c:v>
                </c:pt>
                <c:pt idx="26">
                  <c:v>39464</c:v>
                </c:pt>
                <c:pt idx="27">
                  <c:v>39463</c:v>
                </c:pt>
                <c:pt idx="28">
                  <c:v>39462</c:v>
                </c:pt>
                <c:pt idx="29">
                  <c:v>39461</c:v>
                </c:pt>
                <c:pt idx="30">
                  <c:v>39458</c:v>
                </c:pt>
                <c:pt idx="31">
                  <c:v>39457</c:v>
                </c:pt>
                <c:pt idx="32">
                  <c:v>39456</c:v>
                </c:pt>
                <c:pt idx="33">
                  <c:v>39455</c:v>
                </c:pt>
                <c:pt idx="34">
                  <c:v>39454</c:v>
                </c:pt>
                <c:pt idx="35">
                  <c:v>39451</c:v>
                </c:pt>
                <c:pt idx="36">
                  <c:v>39450</c:v>
                </c:pt>
                <c:pt idx="37">
                  <c:v>39449</c:v>
                </c:pt>
                <c:pt idx="38">
                  <c:v>39444</c:v>
                </c:pt>
                <c:pt idx="39">
                  <c:v>39443</c:v>
                </c:pt>
                <c:pt idx="40">
                  <c:v>39442</c:v>
                </c:pt>
                <c:pt idx="41">
                  <c:v>39437</c:v>
                </c:pt>
                <c:pt idx="42">
                  <c:v>39436</c:v>
                </c:pt>
                <c:pt idx="43">
                  <c:v>39435</c:v>
                </c:pt>
                <c:pt idx="44">
                  <c:v>39434</c:v>
                </c:pt>
                <c:pt idx="45">
                  <c:v>39433</c:v>
                </c:pt>
                <c:pt idx="46">
                  <c:v>39430</c:v>
                </c:pt>
                <c:pt idx="47">
                  <c:v>39429</c:v>
                </c:pt>
                <c:pt idx="48">
                  <c:v>39428</c:v>
                </c:pt>
                <c:pt idx="49">
                  <c:v>39427</c:v>
                </c:pt>
                <c:pt idx="50">
                  <c:v>39426</c:v>
                </c:pt>
                <c:pt idx="51">
                  <c:v>39423</c:v>
                </c:pt>
                <c:pt idx="52">
                  <c:v>39422</c:v>
                </c:pt>
                <c:pt idx="53">
                  <c:v>39421</c:v>
                </c:pt>
                <c:pt idx="54">
                  <c:v>39420</c:v>
                </c:pt>
                <c:pt idx="55">
                  <c:v>39419</c:v>
                </c:pt>
                <c:pt idx="56">
                  <c:v>39416</c:v>
                </c:pt>
                <c:pt idx="57">
                  <c:v>39415</c:v>
                </c:pt>
                <c:pt idx="58">
                  <c:v>39414</c:v>
                </c:pt>
                <c:pt idx="59">
                  <c:v>39413</c:v>
                </c:pt>
                <c:pt idx="60">
                  <c:v>39412</c:v>
                </c:pt>
                <c:pt idx="61">
                  <c:v>39409</c:v>
                </c:pt>
                <c:pt idx="62">
                  <c:v>39407</c:v>
                </c:pt>
                <c:pt idx="63">
                  <c:v>39406</c:v>
                </c:pt>
                <c:pt idx="64">
                  <c:v>39405</c:v>
                </c:pt>
                <c:pt idx="65">
                  <c:v>39402</c:v>
                </c:pt>
                <c:pt idx="66">
                  <c:v>39401</c:v>
                </c:pt>
                <c:pt idx="67">
                  <c:v>39400</c:v>
                </c:pt>
                <c:pt idx="68">
                  <c:v>39399</c:v>
                </c:pt>
                <c:pt idx="69">
                  <c:v>39398</c:v>
                </c:pt>
                <c:pt idx="70">
                  <c:v>39395</c:v>
                </c:pt>
                <c:pt idx="71">
                  <c:v>39394</c:v>
                </c:pt>
                <c:pt idx="72">
                  <c:v>39393</c:v>
                </c:pt>
                <c:pt idx="73">
                  <c:v>39392</c:v>
                </c:pt>
                <c:pt idx="74">
                  <c:v>39391</c:v>
                </c:pt>
                <c:pt idx="75">
                  <c:v>39388</c:v>
                </c:pt>
                <c:pt idx="76">
                  <c:v>39387</c:v>
                </c:pt>
                <c:pt idx="77">
                  <c:v>39386</c:v>
                </c:pt>
                <c:pt idx="78">
                  <c:v>39385</c:v>
                </c:pt>
                <c:pt idx="79">
                  <c:v>39384</c:v>
                </c:pt>
                <c:pt idx="80">
                  <c:v>39381</c:v>
                </c:pt>
                <c:pt idx="81">
                  <c:v>39380</c:v>
                </c:pt>
                <c:pt idx="82">
                  <c:v>39379</c:v>
                </c:pt>
                <c:pt idx="83">
                  <c:v>39378</c:v>
                </c:pt>
                <c:pt idx="84">
                  <c:v>39377</c:v>
                </c:pt>
                <c:pt idx="85">
                  <c:v>39374</c:v>
                </c:pt>
                <c:pt idx="86">
                  <c:v>39373</c:v>
                </c:pt>
                <c:pt idx="87">
                  <c:v>39372</c:v>
                </c:pt>
                <c:pt idx="88">
                  <c:v>39371</c:v>
                </c:pt>
                <c:pt idx="89">
                  <c:v>39370</c:v>
                </c:pt>
                <c:pt idx="90">
                  <c:v>39367</c:v>
                </c:pt>
                <c:pt idx="91">
                  <c:v>39366</c:v>
                </c:pt>
                <c:pt idx="92">
                  <c:v>39365</c:v>
                </c:pt>
                <c:pt idx="93">
                  <c:v>39364</c:v>
                </c:pt>
                <c:pt idx="94">
                  <c:v>39363</c:v>
                </c:pt>
                <c:pt idx="95">
                  <c:v>39360</c:v>
                </c:pt>
                <c:pt idx="96">
                  <c:v>39359</c:v>
                </c:pt>
                <c:pt idx="97">
                  <c:v>39358</c:v>
                </c:pt>
                <c:pt idx="98">
                  <c:v>39357</c:v>
                </c:pt>
                <c:pt idx="99">
                  <c:v>39356</c:v>
                </c:pt>
                <c:pt idx="100">
                  <c:v>39353</c:v>
                </c:pt>
                <c:pt idx="101">
                  <c:v>39352</c:v>
                </c:pt>
                <c:pt idx="102">
                  <c:v>39351</c:v>
                </c:pt>
                <c:pt idx="103">
                  <c:v>39350</c:v>
                </c:pt>
                <c:pt idx="104">
                  <c:v>39349</c:v>
                </c:pt>
                <c:pt idx="105">
                  <c:v>39346</c:v>
                </c:pt>
                <c:pt idx="106">
                  <c:v>39345</c:v>
                </c:pt>
                <c:pt idx="107">
                  <c:v>39344</c:v>
                </c:pt>
                <c:pt idx="108">
                  <c:v>39343</c:v>
                </c:pt>
                <c:pt idx="109">
                  <c:v>39342</c:v>
                </c:pt>
                <c:pt idx="110">
                  <c:v>39339</c:v>
                </c:pt>
                <c:pt idx="111">
                  <c:v>39338</c:v>
                </c:pt>
                <c:pt idx="112">
                  <c:v>39337</c:v>
                </c:pt>
                <c:pt idx="113">
                  <c:v>39336</c:v>
                </c:pt>
                <c:pt idx="114">
                  <c:v>39335</c:v>
                </c:pt>
                <c:pt idx="115">
                  <c:v>39332</c:v>
                </c:pt>
                <c:pt idx="116">
                  <c:v>39331</c:v>
                </c:pt>
                <c:pt idx="117">
                  <c:v>39330</c:v>
                </c:pt>
                <c:pt idx="118">
                  <c:v>39329</c:v>
                </c:pt>
                <c:pt idx="119">
                  <c:v>39325</c:v>
                </c:pt>
                <c:pt idx="120">
                  <c:v>39324</c:v>
                </c:pt>
                <c:pt idx="121">
                  <c:v>39323</c:v>
                </c:pt>
                <c:pt idx="122">
                  <c:v>39322</c:v>
                </c:pt>
                <c:pt idx="123">
                  <c:v>39321</c:v>
                </c:pt>
                <c:pt idx="124">
                  <c:v>39318</c:v>
                </c:pt>
                <c:pt idx="125">
                  <c:v>39317</c:v>
                </c:pt>
                <c:pt idx="126">
                  <c:v>39316</c:v>
                </c:pt>
                <c:pt idx="127">
                  <c:v>39315</c:v>
                </c:pt>
                <c:pt idx="128">
                  <c:v>39314</c:v>
                </c:pt>
                <c:pt idx="129">
                  <c:v>39311</c:v>
                </c:pt>
                <c:pt idx="130">
                  <c:v>39310</c:v>
                </c:pt>
                <c:pt idx="131">
                  <c:v>39309</c:v>
                </c:pt>
                <c:pt idx="132">
                  <c:v>39308</c:v>
                </c:pt>
                <c:pt idx="133">
                  <c:v>39307</c:v>
                </c:pt>
                <c:pt idx="134">
                  <c:v>39304</c:v>
                </c:pt>
                <c:pt idx="135">
                  <c:v>39303</c:v>
                </c:pt>
                <c:pt idx="136">
                  <c:v>39302</c:v>
                </c:pt>
                <c:pt idx="137">
                  <c:v>39301</c:v>
                </c:pt>
                <c:pt idx="138">
                  <c:v>39300</c:v>
                </c:pt>
                <c:pt idx="139">
                  <c:v>39297</c:v>
                </c:pt>
                <c:pt idx="140">
                  <c:v>39296</c:v>
                </c:pt>
                <c:pt idx="141">
                  <c:v>39295</c:v>
                </c:pt>
                <c:pt idx="142">
                  <c:v>39294</c:v>
                </c:pt>
                <c:pt idx="143">
                  <c:v>39293</c:v>
                </c:pt>
                <c:pt idx="144">
                  <c:v>39290</c:v>
                </c:pt>
                <c:pt idx="145">
                  <c:v>39289</c:v>
                </c:pt>
                <c:pt idx="146">
                  <c:v>39288</c:v>
                </c:pt>
                <c:pt idx="147">
                  <c:v>39287</c:v>
                </c:pt>
                <c:pt idx="148">
                  <c:v>39286</c:v>
                </c:pt>
                <c:pt idx="149">
                  <c:v>39283</c:v>
                </c:pt>
                <c:pt idx="150">
                  <c:v>39282</c:v>
                </c:pt>
                <c:pt idx="151">
                  <c:v>39281</c:v>
                </c:pt>
                <c:pt idx="152">
                  <c:v>39280</c:v>
                </c:pt>
                <c:pt idx="153">
                  <c:v>39279</c:v>
                </c:pt>
                <c:pt idx="154">
                  <c:v>39276</c:v>
                </c:pt>
                <c:pt idx="155">
                  <c:v>39275</c:v>
                </c:pt>
                <c:pt idx="156">
                  <c:v>39274</c:v>
                </c:pt>
                <c:pt idx="157">
                  <c:v>39273</c:v>
                </c:pt>
                <c:pt idx="158">
                  <c:v>39272</c:v>
                </c:pt>
                <c:pt idx="159">
                  <c:v>39269</c:v>
                </c:pt>
                <c:pt idx="160">
                  <c:v>39268</c:v>
                </c:pt>
                <c:pt idx="161">
                  <c:v>39266</c:v>
                </c:pt>
                <c:pt idx="162">
                  <c:v>39265</c:v>
                </c:pt>
                <c:pt idx="163">
                  <c:v>39262</c:v>
                </c:pt>
                <c:pt idx="164">
                  <c:v>39261</c:v>
                </c:pt>
                <c:pt idx="165">
                  <c:v>39260</c:v>
                </c:pt>
                <c:pt idx="166">
                  <c:v>39259</c:v>
                </c:pt>
                <c:pt idx="167">
                  <c:v>39258</c:v>
                </c:pt>
                <c:pt idx="168">
                  <c:v>39255</c:v>
                </c:pt>
                <c:pt idx="169">
                  <c:v>39254</c:v>
                </c:pt>
                <c:pt idx="170">
                  <c:v>39253</c:v>
                </c:pt>
                <c:pt idx="171">
                  <c:v>39252</c:v>
                </c:pt>
                <c:pt idx="172">
                  <c:v>39251</c:v>
                </c:pt>
                <c:pt idx="173">
                  <c:v>39248</c:v>
                </c:pt>
                <c:pt idx="174">
                  <c:v>39247</c:v>
                </c:pt>
                <c:pt idx="175">
                  <c:v>39246</c:v>
                </c:pt>
                <c:pt idx="176">
                  <c:v>39245</c:v>
                </c:pt>
                <c:pt idx="177">
                  <c:v>39244</c:v>
                </c:pt>
                <c:pt idx="178">
                  <c:v>39241</c:v>
                </c:pt>
                <c:pt idx="179">
                  <c:v>39240</c:v>
                </c:pt>
                <c:pt idx="180">
                  <c:v>39239</c:v>
                </c:pt>
                <c:pt idx="181">
                  <c:v>39238</c:v>
                </c:pt>
                <c:pt idx="182">
                  <c:v>39237</c:v>
                </c:pt>
                <c:pt idx="183">
                  <c:v>39234</c:v>
                </c:pt>
                <c:pt idx="184">
                  <c:v>39233</c:v>
                </c:pt>
                <c:pt idx="185">
                  <c:v>39232</c:v>
                </c:pt>
                <c:pt idx="186">
                  <c:v>39231</c:v>
                </c:pt>
                <c:pt idx="187">
                  <c:v>39227</c:v>
                </c:pt>
                <c:pt idx="188">
                  <c:v>39226</c:v>
                </c:pt>
                <c:pt idx="189">
                  <c:v>39225</c:v>
                </c:pt>
                <c:pt idx="190">
                  <c:v>39224</c:v>
                </c:pt>
                <c:pt idx="191">
                  <c:v>39223</c:v>
                </c:pt>
                <c:pt idx="192">
                  <c:v>39220</c:v>
                </c:pt>
                <c:pt idx="193">
                  <c:v>39219</c:v>
                </c:pt>
                <c:pt idx="194">
                  <c:v>39218</c:v>
                </c:pt>
                <c:pt idx="195">
                  <c:v>39217</c:v>
                </c:pt>
                <c:pt idx="196">
                  <c:v>39216</c:v>
                </c:pt>
                <c:pt idx="197">
                  <c:v>39213</c:v>
                </c:pt>
                <c:pt idx="198">
                  <c:v>39212</c:v>
                </c:pt>
                <c:pt idx="199">
                  <c:v>39211</c:v>
                </c:pt>
                <c:pt idx="200">
                  <c:v>39210</c:v>
                </c:pt>
                <c:pt idx="201">
                  <c:v>39209</c:v>
                </c:pt>
                <c:pt idx="202">
                  <c:v>39206</c:v>
                </c:pt>
                <c:pt idx="203">
                  <c:v>39205</c:v>
                </c:pt>
                <c:pt idx="204">
                  <c:v>39204</c:v>
                </c:pt>
                <c:pt idx="205">
                  <c:v>39203</c:v>
                </c:pt>
                <c:pt idx="206">
                  <c:v>39202</c:v>
                </c:pt>
                <c:pt idx="207">
                  <c:v>39199</c:v>
                </c:pt>
                <c:pt idx="208">
                  <c:v>39198</c:v>
                </c:pt>
                <c:pt idx="209">
                  <c:v>39197</c:v>
                </c:pt>
                <c:pt idx="210">
                  <c:v>39196</c:v>
                </c:pt>
                <c:pt idx="211">
                  <c:v>39195</c:v>
                </c:pt>
                <c:pt idx="212">
                  <c:v>39192</c:v>
                </c:pt>
                <c:pt idx="213">
                  <c:v>39191</c:v>
                </c:pt>
                <c:pt idx="214">
                  <c:v>39190</c:v>
                </c:pt>
                <c:pt idx="215">
                  <c:v>39189</c:v>
                </c:pt>
                <c:pt idx="216">
                  <c:v>39188</c:v>
                </c:pt>
                <c:pt idx="217">
                  <c:v>39185</c:v>
                </c:pt>
                <c:pt idx="218">
                  <c:v>39184</c:v>
                </c:pt>
                <c:pt idx="219">
                  <c:v>39183</c:v>
                </c:pt>
                <c:pt idx="220">
                  <c:v>39182</c:v>
                </c:pt>
                <c:pt idx="221">
                  <c:v>39181</c:v>
                </c:pt>
                <c:pt idx="222">
                  <c:v>39177</c:v>
                </c:pt>
                <c:pt idx="223">
                  <c:v>39176</c:v>
                </c:pt>
                <c:pt idx="224">
                  <c:v>39175</c:v>
                </c:pt>
                <c:pt idx="225">
                  <c:v>39174</c:v>
                </c:pt>
                <c:pt idx="226">
                  <c:v>39171</c:v>
                </c:pt>
                <c:pt idx="227">
                  <c:v>39170</c:v>
                </c:pt>
                <c:pt idx="228">
                  <c:v>39169</c:v>
                </c:pt>
                <c:pt idx="229">
                  <c:v>39168</c:v>
                </c:pt>
                <c:pt idx="230">
                  <c:v>39167</c:v>
                </c:pt>
                <c:pt idx="231">
                  <c:v>39164</c:v>
                </c:pt>
                <c:pt idx="232">
                  <c:v>39163</c:v>
                </c:pt>
                <c:pt idx="233">
                  <c:v>39162</c:v>
                </c:pt>
                <c:pt idx="234">
                  <c:v>39161</c:v>
                </c:pt>
                <c:pt idx="235">
                  <c:v>39160</c:v>
                </c:pt>
                <c:pt idx="236">
                  <c:v>39157</c:v>
                </c:pt>
                <c:pt idx="237">
                  <c:v>39156</c:v>
                </c:pt>
                <c:pt idx="238">
                  <c:v>39155</c:v>
                </c:pt>
                <c:pt idx="239">
                  <c:v>39154</c:v>
                </c:pt>
                <c:pt idx="240">
                  <c:v>39153</c:v>
                </c:pt>
                <c:pt idx="241">
                  <c:v>39150</c:v>
                </c:pt>
                <c:pt idx="242">
                  <c:v>39149</c:v>
                </c:pt>
                <c:pt idx="243">
                  <c:v>39148</c:v>
                </c:pt>
                <c:pt idx="244">
                  <c:v>39147</c:v>
                </c:pt>
                <c:pt idx="245">
                  <c:v>39146</c:v>
                </c:pt>
                <c:pt idx="246">
                  <c:v>39143</c:v>
                </c:pt>
                <c:pt idx="247">
                  <c:v>39142</c:v>
                </c:pt>
                <c:pt idx="248">
                  <c:v>39141</c:v>
                </c:pt>
                <c:pt idx="249">
                  <c:v>39140</c:v>
                </c:pt>
                <c:pt idx="250">
                  <c:v>39139</c:v>
                </c:pt>
                <c:pt idx="251">
                  <c:v>39136</c:v>
                </c:pt>
                <c:pt idx="252">
                  <c:v>39135</c:v>
                </c:pt>
                <c:pt idx="253">
                  <c:v>39134</c:v>
                </c:pt>
                <c:pt idx="254">
                  <c:v>39133</c:v>
                </c:pt>
                <c:pt idx="255">
                  <c:v>39129</c:v>
                </c:pt>
                <c:pt idx="256">
                  <c:v>39128</c:v>
                </c:pt>
                <c:pt idx="257">
                  <c:v>39127</c:v>
                </c:pt>
                <c:pt idx="258">
                  <c:v>39126</c:v>
                </c:pt>
                <c:pt idx="259">
                  <c:v>39125</c:v>
                </c:pt>
                <c:pt idx="260">
                  <c:v>39122</c:v>
                </c:pt>
                <c:pt idx="261">
                  <c:v>39121</c:v>
                </c:pt>
                <c:pt idx="262">
                  <c:v>39120</c:v>
                </c:pt>
                <c:pt idx="263">
                  <c:v>39119</c:v>
                </c:pt>
                <c:pt idx="264">
                  <c:v>39118</c:v>
                </c:pt>
                <c:pt idx="265">
                  <c:v>39115</c:v>
                </c:pt>
                <c:pt idx="266">
                  <c:v>39114</c:v>
                </c:pt>
                <c:pt idx="267">
                  <c:v>39113</c:v>
                </c:pt>
                <c:pt idx="268">
                  <c:v>39112</c:v>
                </c:pt>
                <c:pt idx="269">
                  <c:v>39111</c:v>
                </c:pt>
                <c:pt idx="270">
                  <c:v>39108</c:v>
                </c:pt>
                <c:pt idx="271">
                  <c:v>39107</c:v>
                </c:pt>
                <c:pt idx="272">
                  <c:v>39106</c:v>
                </c:pt>
                <c:pt idx="273">
                  <c:v>39105</c:v>
                </c:pt>
                <c:pt idx="274">
                  <c:v>39104</c:v>
                </c:pt>
                <c:pt idx="275">
                  <c:v>39101</c:v>
                </c:pt>
                <c:pt idx="276">
                  <c:v>39100</c:v>
                </c:pt>
                <c:pt idx="277">
                  <c:v>39099</c:v>
                </c:pt>
                <c:pt idx="278">
                  <c:v>39098</c:v>
                </c:pt>
                <c:pt idx="279">
                  <c:v>39094</c:v>
                </c:pt>
                <c:pt idx="280">
                  <c:v>39093</c:v>
                </c:pt>
                <c:pt idx="281">
                  <c:v>39092</c:v>
                </c:pt>
                <c:pt idx="282">
                  <c:v>39091</c:v>
                </c:pt>
                <c:pt idx="283">
                  <c:v>39090</c:v>
                </c:pt>
                <c:pt idx="284">
                  <c:v>39087</c:v>
                </c:pt>
                <c:pt idx="285">
                  <c:v>39086</c:v>
                </c:pt>
                <c:pt idx="286">
                  <c:v>39085</c:v>
                </c:pt>
                <c:pt idx="287">
                  <c:v>39080</c:v>
                </c:pt>
                <c:pt idx="288">
                  <c:v>39079</c:v>
                </c:pt>
                <c:pt idx="289">
                  <c:v>39078</c:v>
                </c:pt>
                <c:pt idx="290">
                  <c:v>39077</c:v>
                </c:pt>
                <c:pt idx="291">
                  <c:v>39073</c:v>
                </c:pt>
                <c:pt idx="292">
                  <c:v>39072</c:v>
                </c:pt>
                <c:pt idx="293">
                  <c:v>39071</c:v>
                </c:pt>
                <c:pt idx="294">
                  <c:v>39070</c:v>
                </c:pt>
                <c:pt idx="295">
                  <c:v>39069</c:v>
                </c:pt>
                <c:pt idx="296">
                  <c:v>39066</c:v>
                </c:pt>
                <c:pt idx="297">
                  <c:v>39065</c:v>
                </c:pt>
                <c:pt idx="298">
                  <c:v>39064</c:v>
                </c:pt>
                <c:pt idx="299">
                  <c:v>39063</c:v>
                </c:pt>
                <c:pt idx="300">
                  <c:v>39062</c:v>
                </c:pt>
                <c:pt idx="301">
                  <c:v>39059</c:v>
                </c:pt>
                <c:pt idx="302">
                  <c:v>39058</c:v>
                </c:pt>
                <c:pt idx="303">
                  <c:v>39057</c:v>
                </c:pt>
                <c:pt idx="304">
                  <c:v>39056</c:v>
                </c:pt>
                <c:pt idx="305">
                  <c:v>39055</c:v>
                </c:pt>
                <c:pt idx="306">
                  <c:v>39052</c:v>
                </c:pt>
                <c:pt idx="307">
                  <c:v>39051</c:v>
                </c:pt>
                <c:pt idx="308">
                  <c:v>39050</c:v>
                </c:pt>
                <c:pt idx="309">
                  <c:v>39049</c:v>
                </c:pt>
                <c:pt idx="310">
                  <c:v>39048</c:v>
                </c:pt>
                <c:pt idx="311">
                  <c:v>39043</c:v>
                </c:pt>
                <c:pt idx="312">
                  <c:v>39042</c:v>
                </c:pt>
                <c:pt idx="313">
                  <c:v>39041</c:v>
                </c:pt>
                <c:pt idx="314">
                  <c:v>39038</c:v>
                </c:pt>
                <c:pt idx="315">
                  <c:v>39037</c:v>
                </c:pt>
                <c:pt idx="316">
                  <c:v>39036</c:v>
                </c:pt>
                <c:pt idx="317">
                  <c:v>39035</c:v>
                </c:pt>
                <c:pt idx="318">
                  <c:v>39034</c:v>
                </c:pt>
                <c:pt idx="319">
                  <c:v>39031</c:v>
                </c:pt>
                <c:pt idx="320">
                  <c:v>39030</c:v>
                </c:pt>
                <c:pt idx="321">
                  <c:v>39029</c:v>
                </c:pt>
                <c:pt idx="322">
                  <c:v>39028</c:v>
                </c:pt>
                <c:pt idx="323">
                  <c:v>39027</c:v>
                </c:pt>
                <c:pt idx="324">
                  <c:v>39024</c:v>
                </c:pt>
                <c:pt idx="325">
                  <c:v>39023</c:v>
                </c:pt>
                <c:pt idx="326">
                  <c:v>39022</c:v>
                </c:pt>
                <c:pt idx="327">
                  <c:v>39021</c:v>
                </c:pt>
                <c:pt idx="328">
                  <c:v>39020</c:v>
                </c:pt>
                <c:pt idx="329">
                  <c:v>39017</c:v>
                </c:pt>
                <c:pt idx="330">
                  <c:v>39016</c:v>
                </c:pt>
                <c:pt idx="331">
                  <c:v>39015</c:v>
                </c:pt>
                <c:pt idx="332">
                  <c:v>39014</c:v>
                </c:pt>
                <c:pt idx="333">
                  <c:v>39013</c:v>
                </c:pt>
                <c:pt idx="334">
                  <c:v>39010</c:v>
                </c:pt>
                <c:pt idx="335">
                  <c:v>39009</c:v>
                </c:pt>
                <c:pt idx="336">
                  <c:v>39008</c:v>
                </c:pt>
                <c:pt idx="337">
                  <c:v>39007</c:v>
                </c:pt>
                <c:pt idx="338">
                  <c:v>39006</c:v>
                </c:pt>
                <c:pt idx="339">
                  <c:v>39003</c:v>
                </c:pt>
                <c:pt idx="340">
                  <c:v>39002</c:v>
                </c:pt>
                <c:pt idx="341">
                  <c:v>39001</c:v>
                </c:pt>
                <c:pt idx="342">
                  <c:v>39000</c:v>
                </c:pt>
                <c:pt idx="343">
                  <c:v>38999</c:v>
                </c:pt>
                <c:pt idx="344">
                  <c:v>38996</c:v>
                </c:pt>
                <c:pt idx="345">
                  <c:v>38995</c:v>
                </c:pt>
                <c:pt idx="346">
                  <c:v>38994</c:v>
                </c:pt>
                <c:pt idx="347">
                  <c:v>38993</c:v>
                </c:pt>
                <c:pt idx="348">
                  <c:v>38992</c:v>
                </c:pt>
                <c:pt idx="349">
                  <c:v>38989</c:v>
                </c:pt>
                <c:pt idx="350">
                  <c:v>38988</c:v>
                </c:pt>
                <c:pt idx="351">
                  <c:v>38987</c:v>
                </c:pt>
                <c:pt idx="352">
                  <c:v>38986</c:v>
                </c:pt>
                <c:pt idx="353">
                  <c:v>38985</c:v>
                </c:pt>
                <c:pt idx="354">
                  <c:v>38982</c:v>
                </c:pt>
                <c:pt idx="355">
                  <c:v>38981</c:v>
                </c:pt>
                <c:pt idx="356">
                  <c:v>38980</c:v>
                </c:pt>
                <c:pt idx="357">
                  <c:v>38979</c:v>
                </c:pt>
                <c:pt idx="358">
                  <c:v>38978</c:v>
                </c:pt>
                <c:pt idx="359">
                  <c:v>38975</c:v>
                </c:pt>
                <c:pt idx="360">
                  <c:v>38974</c:v>
                </c:pt>
                <c:pt idx="361">
                  <c:v>38973</c:v>
                </c:pt>
                <c:pt idx="362">
                  <c:v>38972</c:v>
                </c:pt>
                <c:pt idx="363">
                  <c:v>38971</c:v>
                </c:pt>
                <c:pt idx="364">
                  <c:v>38968</c:v>
                </c:pt>
                <c:pt idx="365">
                  <c:v>38967</c:v>
                </c:pt>
                <c:pt idx="366">
                  <c:v>38966</c:v>
                </c:pt>
                <c:pt idx="367">
                  <c:v>38965</c:v>
                </c:pt>
                <c:pt idx="368">
                  <c:v>38961</c:v>
                </c:pt>
                <c:pt idx="369">
                  <c:v>38960</c:v>
                </c:pt>
                <c:pt idx="370">
                  <c:v>38959</c:v>
                </c:pt>
                <c:pt idx="371">
                  <c:v>38958</c:v>
                </c:pt>
                <c:pt idx="372">
                  <c:v>38957</c:v>
                </c:pt>
                <c:pt idx="373">
                  <c:v>38954</c:v>
                </c:pt>
                <c:pt idx="374">
                  <c:v>38953</c:v>
                </c:pt>
                <c:pt idx="375">
                  <c:v>38952</c:v>
                </c:pt>
                <c:pt idx="376">
                  <c:v>38951</c:v>
                </c:pt>
                <c:pt idx="377">
                  <c:v>38950</c:v>
                </c:pt>
                <c:pt idx="378">
                  <c:v>38947</c:v>
                </c:pt>
                <c:pt idx="379">
                  <c:v>38946</c:v>
                </c:pt>
                <c:pt idx="380">
                  <c:v>38945</c:v>
                </c:pt>
                <c:pt idx="381">
                  <c:v>38944</c:v>
                </c:pt>
                <c:pt idx="382">
                  <c:v>38943</c:v>
                </c:pt>
                <c:pt idx="383">
                  <c:v>38940</c:v>
                </c:pt>
                <c:pt idx="384">
                  <c:v>38939</c:v>
                </c:pt>
                <c:pt idx="385">
                  <c:v>38938</c:v>
                </c:pt>
                <c:pt idx="386">
                  <c:v>38937</c:v>
                </c:pt>
                <c:pt idx="387">
                  <c:v>38936</c:v>
                </c:pt>
                <c:pt idx="388">
                  <c:v>38933</c:v>
                </c:pt>
                <c:pt idx="389">
                  <c:v>38932</c:v>
                </c:pt>
                <c:pt idx="390">
                  <c:v>38931</c:v>
                </c:pt>
                <c:pt idx="391">
                  <c:v>38930</c:v>
                </c:pt>
                <c:pt idx="392">
                  <c:v>38929</c:v>
                </c:pt>
                <c:pt idx="393">
                  <c:v>38926</c:v>
                </c:pt>
                <c:pt idx="394">
                  <c:v>38925</c:v>
                </c:pt>
                <c:pt idx="395">
                  <c:v>38924</c:v>
                </c:pt>
                <c:pt idx="396">
                  <c:v>38923</c:v>
                </c:pt>
                <c:pt idx="397">
                  <c:v>38922</c:v>
                </c:pt>
                <c:pt idx="398">
                  <c:v>38919</c:v>
                </c:pt>
                <c:pt idx="399">
                  <c:v>38918</c:v>
                </c:pt>
                <c:pt idx="400">
                  <c:v>38917</c:v>
                </c:pt>
                <c:pt idx="401">
                  <c:v>38916</c:v>
                </c:pt>
                <c:pt idx="402">
                  <c:v>38915</c:v>
                </c:pt>
                <c:pt idx="403">
                  <c:v>38912</c:v>
                </c:pt>
                <c:pt idx="404">
                  <c:v>38911</c:v>
                </c:pt>
                <c:pt idx="405">
                  <c:v>38910</c:v>
                </c:pt>
                <c:pt idx="406">
                  <c:v>38909</c:v>
                </c:pt>
                <c:pt idx="407">
                  <c:v>38908</c:v>
                </c:pt>
                <c:pt idx="408">
                  <c:v>38905</c:v>
                </c:pt>
                <c:pt idx="409">
                  <c:v>38904</c:v>
                </c:pt>
                <c:pt idx="410">
                  <c:v>38903</c:v>
                </c:pt>
                <c:pt idx="411">
                  <c:v>38898</c:v>
                </c:pt>
                <c:pt idx="412">
                  <c:v>38897</c:v>
                </c:pt>
                <c:pt idx="413">
                  <c:v>38896</c:v>
                </c:pt>
                <c:pt idx="414">
                  <c:v>38895</c:v>
                </c:pt>
                <c:pt idx="415">
                  <c:v>38894</c:v>
                </c:pt>
                <c:pt idx="416">
                  <c:v>38891</c:v>
                </c:pt>
                <c:pt idx="417">
                  <c:v>38890</c:v>
                </c:pt>
                <c:pt idx="418">
                  <c:v>38889</c:v>
                </c:pt>
                <c:pt idx="419">
                  <c:v>38888</c:v>
                </c:pt>
                <c:pt idx="420">
                  <c:v>38887</c:v>
                </c:pt>
                <c:pt idx="421">
                  <c:v>38884</c:v>
                </c:pt>
                <c:pt idx="422">
                  <c:v>38883</c:v>
                </c:pt>
                <c:pt idx="423">
                  <c:v>38882</c:v>
                </c:pt>
                <c:pt idx="424">
                  <c:v>38881</c:v>
                </c:pt>
                <c:pt idx="425">
                  <c:v>38880</c:v>
                </c:pt>
                <c:pt idx="426">
                  <c:v>38877</c:v>
                </c:pt>
                <c:pt idx="427">
                  <c:v>38876</c:v>
                </c:pt>
                <c:pt idx="428">
                  <c:v>38875</c:v>
                </c:pt>
                <c:pt idx="429">
                  <c:v>38874</c:v>
                </c:pt>
                <c:pt idx="430">
                  <c:v>38873</c:v>
                </c:pt>
                <c:pt idx="431">
                  <c:v>38870</c:v>
                </c:pt>
                <c:pt idx="432">
                  <c:v>38869</c:v>
                </c:pt>
                <c:pt idx="433">
                  <c:v>38868</c:v>
                </c:pt>
                <c:pt idx="434">
                  <c:v>38867</c:v>
                </c:pt>
                <c:pt idx="435">
                  <c:v>38863</c:v>
                </c:pt>
                <c:pt idx="436">
                  <c:v>38862</c:v>
                </c:pt>
                <c:pt idx="437">
                  <c:v>38861</c:v>
                </c:pt>
                <c:pt idx="438">
                  <c:v>38860</c:v>
                </c:pt>
                <c:pt idx="439">
                  <c:v>38859</c:v>
                </c:pt>
                <c:pt idx="440">
                  <c:v>38856</c:v>
                </c:pt>
                <c:pt idx="441">
                  <c:v>38855</c:v>
                </c:pt>
                <c:pt idx="442">
                  <c:v>38854</c:v>
                </c:pt>
                <c:pt idx="443">
                  <c:v>38853</c:v>
                </c:pt>
                <c:pt idx="444">
                  <c:v>38852</c:v>
                </c:pt>
                <c:pt idx="445">
                  <c:v>38849</c:v>
                </c:pt>
                <c:pt idx="446">
                  <c:v>38848</c:v>
                </c:pt>
                <c:pt idx="447">
                  <c:v>38847</c:v>
                </c:pt>
                <c:pt idx="448">
                  <c:v>38846</c:v>
                </c:pt>
                <c:pt idx="449">
                  <c:v>38845</c:v>
                </c:pt>
                <c:pt idx="450">
                  <c:v>38842</c:v>
                </c:pt>
                <c:pt idx="451">
                  <c:v>38841</c:v>
                </c:pt>
                <c:pt idx="452">
                  <c:v>38840</c:v>
                </c:pt>
                <c:pt idx="453">
                  <c:v>38839</c:v>
                </c:pt>
                <c:pt idx="454">
                  <c:v>38838</c:v>
                </c:pt>
                <c:pt idx="455">
                  <c:v>38835</c:v>
                </c:pt>
                <c:pt idx="456">
                  <c:v>38834</c:v>
                </c:pt>
                <c:pt idx="457">
                  <c:v>38833</c:v>
                </c:pt>
                <c:pt idx="458">
                  <c:v>38832</c:v>
                </c:pt>
                <c:pt idx="459">
                  <c:v>38831</c:v>
                </c:pt>
                <c:pt idx="460">
                  <c:v>38828</c:v>
                </c:pt>
                <c:pt idx="461">
                  <c:v>38827</c:v>
                </c:pt>
                <c:pt idx="462">
                  <c:v>38826</c:v>
                </c:pt>
                <c:pt idx="463">
                  <c:v>38825</c:v>
                </c:pt>
                <c:pt idx="464">
                  <c:v>38824</c:v>
                </c:pt>
                <c:pt idx="465">
                  <c:v>38820</c:v>
                </c:pt>
                <c:pt idx="466">
                  <c:v>38819</c:v>
                </c:pt>
                <c:pt idx="467">
                  <c:v>38818</c:v>
                </c:pt>
                <c:pt idx="468">
                  <c:v>38817</c:v>
                </c:pt>
                <c:pt idx="469">
                  <c:v>38814</c:v>
                </c:pt>
                <c:pt idx="470">
                  <c:v>38813</c:v>
                </c:pt>
                <c:pt idx="471">
                  <c:v>38812</c:v>
                </c:pt>
                <c:pt idx="472">
                  <c:v>38811</c:v>
                </c:pt>
                <c:pt idx="473">
                  <c:v>38810</c:v>
                </c:pt>
                <c:pt idx="474">
                  <c:v>38807</c:v>
                </c:pt>
                <c:pt idx="475">
                  <c:v>38806</c:v>
                </c:pt>
                <c:pt idx="476">
                  <c:v>38805</c:v>
                </c:pt>
                <c:pt idx="477">
                  <c:v>38804</c:v>
                </c:pt>
                <c:pt idx="478">
                  <c:v>38803</c:v>
                </c:pt>
                <c:pt idx="479">
                  <c:v>38800</c:v>
                </c:pt>
                <c:pt idx="480">
                  <c:v>38799</c:v>
                </c:pt>
                <c:pt idx="481">
                  <c:v>38798</c:v>
                </c:pt>
                <c:pt idx="482">
                  <c:v>38797</c:v>
                </c:pt>
                <c:pt idx="483">
                  <c:v>38796</c:v>
                </c:pt>
                <c:pt idx="484">
                  <c:v>38793</c:v>
                </c:pt>
                <c:pt idx="485">
                  <c:v>38792</c:v>
                </c:pt>
                <c:pt idx="486">
                  <c:v>38791</c:v>
                </c:pt>
                <c:pt idx="487">
                  <c:v>38790</c:v>
                </c:pt>
                <c:pt idx="488">
                  <c:v>38789</c:v>
                </c:pt>
                <c:pt idx="489">
                  <c:v>38786</c:v>
                </c:pt>
                <c:pt idx="490">
                  <c:v>38785</c:v>
                </c:pt>
                <c:pt idx="491">
                  <c:v>38784</c:v>
                </c:pt>
                <c:pt idx="492">
                  <c:v>38783</c:v>
                </c:pt>
                <c:pt idx="493">
                  <c:v>38782</c:v>
                </c:pt>
                <c:pt idx="494">
                  <c:v>38779</c:v>
                </c:pt>
                <c:pt idx="495">
                  <c:v>38778</c:v>
                </c:pt>
                <c:pt idx="496">
                  <c:v>38777</c:v>
                </c:pt>
                <c:pt idx="497">
                  <c:v>38776</c:v>
                </c:pt>
                <c:pt idx="498">
                  <c:v>38775</c:v>
                </c:pt>
                <c:pt idx="499">
                  <c:v>38772</c:v>
                </c:pt>
                <c:pt idx="500">
                  <c:v>38771</c:v>
                </c:pt>
                <c:pt idx="501">
                  <c:v>38770</c:v>
                </c:pt>
                <c:pt idx="502">
                  <c:v>38769</c:v>
                </c:pt>
                <c:pt idx="503">
                  <c:v>38765</c:v>
                </c:pt>
                <c:pt idx="504">
                  <c:v>38764</c:v>
                </c:pt>
                <c:pt idx="505">
                  <c:v>38763</c:v>
                </c:pt>
                <c:pt idx="506">
                  <c:v>38762</c:v>
                </c:pt>
                <c:pt idx="507">
                  <c:v>38761</c:v>
                </c:pt>
                <c:pt idx="508">
                  <c:v>38758</c:v>
                </c:pt>
                <c:pt idx="509">
                  <c:v>38757</c:v>
                </c:pt>
                <c:pt idx="510">
                  <c:v>38756</c:v>
                </c:pt>
                <c:pt idx="511">
                  <c:v>38755</c:v>
                </c:pt>
                <c:pt idx="512">
                  <c:v>38754</c:v>
                </c:pt>
                <c:pt idx="513">
                  <c:v>38751</c:v>
                </c:pt>
                <c:pt idx="514">
                  <c:v>38750</c:v>
                </c:pt>
                <c:pt idx="515">
                  <c:v>38749</c:v>
                </c:pt>
                <c:pt idx="516">
                  <c:v>38748</c:v>
                </c:pt>
                <c:pt idx="517">
                  <c:v>38747</c:v>
                </c:pt>
                <c:pt idx="518">
                  <c:v>38744</c:v>
                </c:pt>
                <c:pt idx="519">
                  <c:v>38743</c:v>
                </c:pt>
                <c:pt idx="520">
                  <c:v>38742</c:v>
                </c:pt>
                <c:pt idx="521">
                  <c:v>38741</c:v>
                </c:pt>
                <c:pt idx="522">
                  <c:v>38740</c:v>
                </c:pt>
                <c:pt idx="523">
                  <c:v>38737</c:v>
                </c:pt>
                <c:pt idx="524">
                  <c:v>38736</c:v>
                </c:pt>
                <c:pt idx="525">
                  <c:v>38735</c:v>
                </c:pt>
                <c:pt idx="526">
                  <c:v>38734</c:v>
                </c:pt>
                <c:pt idx="527">
                  <c:v>38730</c:v>
                </c:pt>
                <c:pt idx="528">
                  <c:v>38729</c:v>
                </c:pt>
                <c:pt idx="529">
                  <c:v>38728</c:v>
                </c:pt>
                <c:pt idx="530">
                  <c:v>38727</c:v>
                </c:pt>
                <c:pt idx="531">
                  <c:v>38726</c:v>
                </c:pt>
                <c:pt idx="532">
                  <c:v>38723</c:v>
                </c:pt>
                <c:pt idx="533">
                  <c:v>38722</c:v>
                </c:pt>
                <c:pt idx="534">
                  <c:v>38721</c:v>
                </c:pt>
                <c:pt idx="535">
                  <c:v>38720</c:v>
                </c:pt>
                <c:pt idx="536">
                  <c:v>38716</c:v>
                </c:pt>
                <c:pt idx="537">
                  <c:v>38715</c:v>
                </c:pt>
                <c:pt idx="538">
                  <c:v>38714</c:v>
                </c:pt>
                <c:pt idx="539">
                  <c:v>38713</c:v>
                </c:pt>
                <c:pt idx="540">
                  <c:v>38709</c:v>
                </c:pt>
                <c:pt idx="541">
                  <c:v>38708</c:v>
                </c:pt>
                <c:pt idx="542">
                  <c:v>38707</c:v>
                </c:pt>
                <c:pt idx="543">
                  <c:v>38706</c:v>
                </c:pt>
                <c:pt idx="544">
                  <c:v>38705</c:v>
                </c:pt>
                <c:pt idx="545">
                  <c:v>38702</c:v>
                </c:pt>
                <c:pt idx="546">
                  <c:v>38701</c:v>
                </c:pt>
                <c:pt idx="547">
                  <c:v>38700</c:v>
                </c:pt>
                <c:pt idx="548">
                  <c:v>38699</c:v>
                </c:pt>
                <c:pt idx="549">
                  <c:v>38698</c:v>
                </c:pt>
                <c:pt idx="550">
                  <c:v>38695</c:v>
                </c:pt>
                <c:pt idx="551">
                  <c:v>38694</c:v>
                </c:pt>
                <c:pt idx="552">
                  <c:v>38693</c:v>
                </c:pt>
                <c:pt idx="553">
                  <c:v>38692</c:v>
                </c:pt>
                <c:pt idx="554">
                  <c:v>38691</c:v>
                </c:pt>
                <c:pt idx="555">
                  <c:v>38688</c:v>
                </c:pt>
                <c:pt idx="556">
                  <c:v>38687</c:v>
                </c:pt>
                <c:pt idx="557">
                  <c:v>38686</c:v>
                </c:pt>
                <c:pt idx="558">
                  <c:v>38685</c:v>
                </c:pt>
                <c:pt idx="559">
                  <c:v>38684</c:v>
                </c:pt>
                <c:pt idx="560">
                  <c:v>38679</c:v>
                </c:pt>
                <c:pt idx="561">
                  <c:v>38678</c:v>
                </c:pt>
                <c:pt idx="562">
                  <c:v>38677</c:v>
                </c:pt>
                <c:pt idx="563">
                  <c:v>38674</c:v>
                </c:pt>
                <c:pt idx="564">
                  <c:v>38673</c:v>
                </c:pt>
                <c:pt idx="565">
                  <c:v>38672</c:v>
                </c:pt>
                <c:pt idx="566">
                  <c:v>38671</c:v>
                </c:pt>
                <c:pt idx="567">
                  <c:v>38670</c:v>
                </c:pt>
                <c:pt idx="568">
                  <c:v>38667</c:v>
                </c:pt>
                <c:pt idx="569">
                  <c:v>38666</c:v>
                </c:pt>
                <c:pt idx="570">
                  <c:v>38665</c:v>
                </c:pt>
                <c:pt idx="571">
                  <c:v>38664</c:v>
                </c:pt>
                <c:pt idx="572">
                  <c:v>38663</c:v>
                </c:pt>
                <c:pt idx="573">
                  <c:v>38660</c:v>
                </c:pt>
                <c:pt idx="574">
                  <c:v>38659</c:v>
                </c:pt>
                <c:pt idx="575">
                  <c:v>38658</c:v>
                </c:pt>
                <c:pt idx="576">
                  <c:v>38657</c:v>
                </c:pt>
                <c:pt idx="577">
                  <c:v>38656</c:v>
                </c:pt>
                <c:pt idx="578">
                  <c:v>38653</c:v>
                </c:pt>
                <c:pt idx="579">
                  <c:v>38652</c:v>
                </c:pt>
                <c:pt idx="580">
                  <c:v>38651</c:v>
                </c:pt>
                <c:pt idx="581">
                  <c:v>38650</c:v>
                </c:pt>
                <c:pt idx="582">
                  <c:v>38649</c:v>
                </c:pt>
                <c:pt idx="583">
                  <c:v>38646</c:v>
                </c:pt>
                <c:pt idx="584">
                  <c:v>38645</c:v>
                </c:pt>
                <c:pt idx="585">
                  <c:v>38644</c:v>
                </c:pt>
                <c:pt idx="586">
                  <c:v>38643</c:v>
                </c:pt>
                <c:pt idx="587">
                  <c:v>38642</c:v>
                </c:pt>
                <c:pt idx="588">
                  <c:v>38639</c:v>
                </c:pt>
                <c:pt idx="589">
                  <c:v>38638</c:v>
                </c:pt>
                <c:pt idx="590">
                  <c:v>38637</c:v>
                </c:pt>
                <c:pt idx="591">
                  <c:v>38636</c:v>
                </c:pt>
                <c:pt idx="592">
                  <c:v>38635</c:v>
                </c:pt>
                <c:pt idx="593">
                  <c:v>38632</c:v>
                </c:pt>
                <c:pt idx="594">
                  <c:v>38631</c:v>
                </c:pt>
                <c:pt idx="595">
                  <c:v>38630</c:v>
                </c:pt>
                <c:pt idx="596">
                  <c:v>38629</c:v>
                </c:pt>
                <c:pt idx="597">
                  <c:v>38628</c:v>
                </c:pt>
                <c:pt idx="598">
                  <c:v>38625</c:v>
                </c:pt>
                <c:pt idx="599">
                  <c:v>38624</c:v>
                </c:pt>
                <c:pt idx="600">
                  <c:v>38623</c:v>
                </c:pt>
                <c:pt idx="601">
                  <c:v>38622</c:v>
                </c:pt>
                <c:pt idx="602">
                  <c:v>38621</c:v>
                </c:pt>
                <c:pt idx="603">
                  <c:v>38618</c:v>
                </c:pt>
                <c:pt idx="604">
                  <c:v>38617</c:v>
                </c:pt>
                <c:pt idx="605">
                  <c:v>38616</c:v>
                </c:pt>
                <c:pt idx="606">
                  <c:v>38615</c:v>
                </c:pt>
                <c:pt idx="607">
                  <c:v>38614</c:v>
                </c:pt>
                <c:pt idx="608">
                  <c:v>38611</c:v>
                </c:pt>
                <c:pt idx="609">
                  <c:v>38610</c:v>
                </c:pt>
                <c:pt idx="610">
                  <c:v>38609</c:v>
                </c:pt>
                <c:pt idx="611">
                  <c:v>38608</c:v>
                </c:pt>
                <c:pt idx="612">
                  <c:v>38607</c:v>
                </c:pt>
                <c:pt idx="613">
                  <c:v>38604</c:v>
                </c:pt>
                <c:pt idx="614">
                  <c:v>38603</c:v>
                </c:pt>
                <c:pt idx="615">
                  <c:v>38602</c:v>
                </c:pt>
                <c:pt idx="616">
                  <c:v>38601</c:v>
                </c:pt>
                <c:pt idx="617">
                  <c:v>38597</c:v>
                </c:pt>
                <c:pt idx="618">
                  <c:v>38596</c:v>
                </c:pt>
                <c:pt idx="619">
                  <c:v>38595</c:v>
                </c:pt>
                <c:pt idx="620">
                  <c:v>38594</c:v>
                </c:pt>
                <c:pt idx="621">
                  <c:v>38593</c:v>
                </c:pt>
                <c:pt idx="622">
                  <c:v>38590</c:v>
                </c:pt>
                <c:pt idx="623">
                  <c:v>38589</c:v>
                </c:pt>
                <c:pt idx="624">
                  <c:v>38588</c:v>
                </c:pt>
                <c:pt idx="625">
                  <c:v>38587</c:v>
                </c:pt>
                <c:pt idx="626">
                  <c:v>38586</c:v>
                </c:pt>
                <c:pt idx="627">
                  <c:v>38583</c:v>
                </c:pt>
                <c:pt idx="628">
                  <c:v>38582</c:v>
                </c:pt>
                <c:pt idx="629">
                  <c:v>38581</c:v>
                </c:pt>
                <c:pt idx="630">
                  <c:v>38580</c:v>
                </c:pt>
                <c:pt idx="631">
                  <c:v>38579</c:v>
                </c:pt>
                <c:pt idx="632">
                  <c:v>38576</c:v>
                </c:pt>
                <c:pt idx="633">
                  <c:v>38575</c:v>
                </c:pt>
                <c:pt idx="634">
                  <c:v>38574</c:v>
                </c:pt>
                <c:pt idx="635">
                  <c:v>38573</c:v>
                </c:pt>
                <c:pt idx="636">
                  <c:v>38572</c:v>
                </c:pt>
                <c:pt idx="637">
                  <c:v>38569</c:v>
                </c:pt>
                <c:pt idx="638">
                  <c:v>38568</c:v>
                </c:pt>
                <c:pt idx="639">
                  <c:v>38567</c:v>
                </c:pt>
                <c:pt idx="640">
                  <c:v>38566</c:v>
                </c:pt>
                <c:pt idx="641">
                  <c:v>38565</c:v>
                </c:pt>
                <c:pt idx="642">
                  <c:v>38562</c:v>
                </c:pt>
                <c:pt idx="643">
                  <c:v>38561</c:v>
                </c:pt>
                <c:pt idx="644">
                  <c:v>38560</c:v>
                </c:pt>
                <c:pt idx="645">
                  <c:v>38559</c:v>
                </c:pt>
                <c:pt idx="646">
                  <c:v>38558</c:v>
                </c:pt>
                <c:pt idx="647">
                  <c:v>38555</c:v>
                </c:pt>
                <c:pt idx="648">
                  <c:v>38554</c:v>
                </c:pt>
                <c:pt idx="649">
                  <c:v>38553</c:v>
                </c:pt>
                <c:pt idx="650">
                  <c:v>38552</c:v>
                </c:pt>
                <c:pt idx="651">
                  <c:v>38551</c:v>
                </c:pt>
                <c:pt idx="652">
                  <c:v>38548</c:v>
                </c:pt>
                <c:pt idx="653">
                  <c:v>38547</c:v>
                </c:pt>
                <c:pt idx="654">
                  <c:v>38546</c:v>
                </c:pt>
                <c:pt idx="655">
                  <c:v>38545</c:v>
                </c:pt>
                <c:pt idx="656">
                  <c:v>38544</c:v>
                </c:pt>
                <c:pt idx="657">
                  <c:v>38541</c:v>
                </c:pt>
                <c:pt idx="658">
                  <c:v>38540</c:v>
                </c:pt>
                <c:pt idx="659">
                  <c:v>38539</c:v>
                </c:pt>
                <c:pt idx="660">
                  <c:v>38538</c:v>
                </c:pt>
                <c:pt idx="661">
                  <c:v>38534</c:v>
                </c:pt>
                <c:pt idx="662">
                  <c:v>38533</c:v>
                </c:pt>
                <c:pt idx="663">
                  <c:v>38532</c:v>
                </c:pt>
                <c:pt idx="664">
                  <c:v>38531</c:v>
                </c:pt>
                <c:pt idx="665">
                  <c:v>38530</c:v>
                </c:pt>
                <c:pt idx="666">
                  <c:v>38527</c:v>
                </c:pt>
                <c:pt idx="667">
                  <c:v>38526</c:v>
                </c:pt>
                <c:pt idx="668">
                  <c:v>38525</c:v>
                </c:pt>
                <c:pt idx="669">
                  <c:v>38524</c:v>
                </c:pt>
                <c:pt idx="670">
                  <c:v>38523</c:v>
                </c:pt>
                <c:pt idx="671">
                  <c:v>38520</c:v>
                </c:pt>
                <c:pt idx="672">
                  <c:v>38519</c:v>
                </c:pt>
                <c:pt idx="673">
                  <c:v>38518</c:v>
                </c:pt>
                <c:pt idx="674">
                  <c:v>38517</c:v>
                </c:pt>
                <c:pt idx="675">
                  <c:v>38516</c:v>
                </c:pt>
                <c:pt idx="676">
                  <c:v>38513</c:v>
                </c:pt>
                <c:pt idx="677">
                  <c:v>38512</c:v>
                </c:pt>
                <c:pt idx="678">
                  <c:v>38511</c:v>
                </c:pt>
                <c:pt idx="679">
                  <c:v>38510</c:v>
                </c:pt>
                <c:pt idx="680">
                  <c:v>38509</c:v>
                </c:pt>
                <c:pt idx="681">
                  <c:v>38506</c:v>
                </c:pt>
                <c:pt idx="682">
                  <c:v>38505</c:v>
                </c:pt>
                <c:pt idx="683">
                  <c:v>38504</c:v>
                </c:pt>
                <c:pt idx="684">
                  <c:v>38503</c:v>
                </c:pt>
                <c:pt idx="685">
                  <c:v>38499</c:v>
                </c:pt>
                <c:pt idx="686">
                  <c:v>38498</c:v>
                </c:pt>
                <c:pt idx="687">
                  <c:v>38497</c:v>
                </c:pt>
                <c:pt idx="688">
                  <c:v>38496</c:v>
                </c:pt>
                <c:pt idx="689">
                  <c:v>38495</c:v>
                </c:pt>
                <c:pt idx="690">
                  <c:v>38492</c:v>
                </c:pt>
                <c:pt idx="691">
                  <c:v>38491</c:v>
                </c:pt>
                <c:pt idx="692">
                  <c:v>38490</c:v>
                </c:pt>
                <c:pt idx="693">
                  <c:v>38489</c:v>
                </c:pt>
                <c:pt idx="694">
                  <c:v>38488</c:v>
                </c:pt>
                <c:pt idx="695">
                  <c:v>38485</c:v>
                </c:pt>
                <c:pt idx="696">
                  <c:v>38484</c:v>
                </c:pt>
                <c:pt idx="697">
                  <c:v>38483</c:v>
                </c:pt>
                <c:pt idx="698">
                  <c:v>38482</c:v>
                </c:pt>
                <c:pt idx="699">
                  <c:v>38481</c:v>
                </c:pt>
                <c:pt idx="700">
                  <c:v>38478</c:v>
                </c:pt>
                <c:pt idx="701">
                  <c:v>38477</c:v>
                </c:pt>
                <c:pt idx="702">
                  <c:v>38476</c:v>
                </c:pt>
                <c:pt idx="703">
                  <c:v>38475</c:v>
                </c:pt>
                <c:pt idx="704">
                  <c:v>38474</c:v>
                </c:pt>
                <c:pt idx="705">
                  <c:v>38471</c:v>
                </c:pt>
                <c:pt idx="706">
                  <c:v>38470</c:v>
                </c:pt>
                <c:pt idx="707">
                  <c:v>38469</c:v>
                </c:pt>
                <c:pt idx="708">
                  <c:v>38468</c:v>
                </c:pt>
                <c:pt idx="709">
                  <c:v>38467</c:v>
                </c:pt>
                <c:pt idx="710">
                  <c:v>38464</c:v>
                </c:pt>
                <c:pt idx="711">
                  <c:v>38463</c:v>
                </c:pt>
                <c:pt idx="712">
                  <c:v>38462</c:v>
                </c:pt>
                <c:pt idx="713">
                  <c:v>38461</c:v>
                </c:pt>
                <c:pt idx="714">
                  <c:v>38460</c:v>
                </c:pt>
                <c:pt idx="715">
                  <c:v>38457</c:v>
                </c:pt>
                <c:pt idx="716">
                  <c:v>38456</c:v>
                </c:pt>
                <c:pt idx="717">
                  <c:v>38455</c:v>
                </c:pt>
                <c:pt idx="718">
                  <c:v>38454</c:v>
                </c:pt>
                <c:pt idx="719">
                  <c:v>38453</c:v>
                </c:pt>
                <c:pt idx="720">
                  <c:v>38450</c:v>
                </c:pt>
                <c:pt idx="721">
                  <c:v>38449</c:v>
                </c:pt>
                <c:pt idx="722">
                  <c:v>38448</c:v>
                </c:pt>
                <c:pt idx="723">
                  <c:v>38447</c:v>
                </c:pt>
                <c:pt idx="724">
                  <c:v>38446</c:v>
                </c:pt>
                <c:pt idx="725">
                  <c:v>38443</c:v>
                </c:pt>
                <c:pt idx="726">
                  <c:v>38442</c:v>
                </c:pt>
                <c:pt idx="727">
                  <c:v>38441</c:v>
                </c:pt>
                <c:pt idx="728">
                  <c:v>38440</c:v>
                </c:pt>
                <c:pt idx="729">
                  <c:v>38439</c:v>
                </c:pt>
                <c:pt idx="730">
                  <c:v>38435</c:v>
                </c:pt>
                <c:pt idx="731">
                  <c:v>38434</c:v>
                </c:pt>
                <c:pt idx="732">
                  <c:v>38433</c:v>
                </c:pt>
                <c:pt idx="733">
                  <c:v>38432</c:v>
                </c:pt>
                <c:pt idx="734">
                  <c:v>38429</c:v>
                </c:pt>
                <c:pt idx="735">
                  <c:v>38428</c:v>
                </c:pt>
                <c:pt idx="736">
                  <c:v>38427</c:v>
                </c:pt>
                <c:pt idx="737">
                  <c:v>38426</c:v>
                </c:pt>
                <c:pt idx="738">
                  <c:v>38425</c:v>
                </c:pt>
                <c:pt idx="739">
                  <c:v>38422</c:v>
                </c:pt>
                <c:pt idx="740">
                  <c:v>38421</c:v>
                </c:pt>
                <c:pt idx="741">
                  <c:v>38420</c:v>
                </c:pt>
                <c:pt idx="742">
                  <c:v>38419</c:v>
                </c:pt>
                <c:pt idx="743">
                  <c:v>38418</c:v>
                </c:pt>
                <c:pt idx="744">
                  <c:v>38415</c:v>
                </c:pt>
                <c:pt idx="745">
                  <c:v>38414</c:v>
                </c:pt>
                <c:pt idx="746">
                  <c:v>38413</c:v>
                </c:pt>
                <c:pt idx="747">
                  <c:v>38412</c:v>
                </c:pt>
                <c:pt idx="748">
                  <c:v>38411</c:v>
                </c:pt>
                <c:pt idx="749">
                  <c:v>38408</c:v>
                </c:pt>
                <c:pt idx="750">
                  <c:v>38407</c:v>
                </c:pt>
                <c:pt idx="751">
                  <c:v>38406</c:v>
                </c:pt>
                <c:pt idx="752">
                  <c:v>38405</c:v>
                </c:pt>
                <c:pt idx="753">
                  <c:v>38401</c:v>
                </c:pt>
                <c:pt idx="754">
                  <c:v>38400</c:v>
                </c:pt>
                <c:pt idx="755">
                  <c:v>38399</c:v>
                </c:pt>
                <c:pt idx="756">
                  <c:v>38398</c:v>
                </c:pt>
                <c:pt idx="757">
                  <c:v>38397</c:v>
                </c:pt>
                <c:pt idx="758">
                  <c:v>38394</c:v>
                </c:pt>
                <c:pt idx="759">
                  <c:v>38393</c:v>
                </c:pt>
                <c:pt idx="760">
                  <c:v>38392</c:v>
                </c:pt>
                <c:pt idx="761">
                  <c:v>38391</c:v>
                </c:pt>
                <c:pt idx="762">
                  <c:v>38390</c:v>
                </c:pt>
                <c:pt idx="763">
                  <c:v>38387</c:v>
                </c:pt>
                <c:pt idx="764">
                  <c:v>38386</c:v>
                </c:pt>
                <c:pt idx="765">
                  <c:v>38385</c:v>
                </c:pt>
                <c:pt idx="766">
                  <c:v>38384</c:v>
                </c:pt>
                <c:pt idx="767">
                  <c:v>38383</c:v>
                </c:pt>
                <c:pt idx="768">
                  <c:v>38380</c:v>
                </c:pt>
                <c:pt idx="769">
                  <c:v>38379</c:v>
                </c:pt>
                <c:pt idx="770">
                  <c:v>38378</c:v>
                </c:pt>
                <c:pt idx="771">
                  <c:v>38377</c:v>
                </c:pt>
                <c:pt idx="772">
                  <c:v>38376</c:v>
                </c:pt>
                <c:pt idx="773">
                  <c:v>38373</c:v>
                </c:pt>
                <c:pt idx="774">
                  <c:v>38372</c:v>
                </c:pt>
                <c:pt idx="775">
                  <c:v>38371</c:v>
                </c:pt>
                <c:pt idx="776">
                  <c:v>38370</c:v>
                </c:pt>
                <c:pt idx="777">
                  <c:v>38366</c:v>
                </c:pt>
                <c:pt idx="778">
                  <c:v>38365</c:v>
                </c:pt>
                <c:pt idx="779">
                  <c:v>38364</c:v>
                </c:pt>
                <c:pt idx="780">
                  <c:v>38363</c:v>
                </c:pt>
                <c:pt idx="781">
                  <c:v>38362</c:v>
                </c:pt>
                <c:pt idx="782">
                  <c:v>38359</c:v>
                </c:pt>
                <c:pt idx="783">
                  <c:v>38358</c:v>
                </c:pt>
                <c:pt idx="784">
                  <c:v>38357</c:v>
                </c:pt>
                <c:pt idx="785">
                  <c:v>38356</c:v>
                </c:pt>
                <c:pt idx="786">
                  <c:v>38355</c:v>
                </c:pt>
                <c:pt idx="787">
                  <c:v>38351</c:v>
                </c:pt>
                <c:pt idx="788">
                  <c:v>38350</c:v>
                </c:pt>
                <c:pt idx="789">
                  <c:v>38349</c:v>
                </c:pt>
                <c:pt idx="790">
                  <c:v>38348</c:v>
                </c:pt>
                <c:pt idx="791">
                  <c:v>38344</c:v>
                </c:pt>
                <c:pt idx="792">
                  <c:v>38343</c:v>
                </c:pt>
                <c:pt idx="793">
                  <c:v>38342</c:v>
                </c:pt>
                <c:pt idx="794">
                  <c:v>38341</c:v>
                </c:pt>
                <c:pt idx="795">
                  <c:v>38338</c:v>
                </c:pt>
                <c:pt idx="796">
                  <c:v>38337</c:v>
                </c:pt>
                <c:pt idx="797">
                  <c:v>38336</c:v>
                </c:pt>
                <c:pt idx="798">
                  <c:v>38335</c:v>
                </c:pt>
                <c:pt idx="799">
                  <c:v>38334</c:v>
                </c:pt>
                <c:pt idx="800">
                  <c:v>38331</c:v>
                </c:pt>
                <c:pt idx="801">
                  <c:v>38330</c:v>
                </c:pt>
                <c:pt idx="802">
                  <c:v>38329</c:v>
                </c:pt>
                <c:pt idx="803">
                  <c:v>38328</c:v>
                </c:pt>
                <c:pt idx="804">
                  <c:v>38327</c:v>
                </c:pt>
                <c:pt idx="805">
                  <c:v>38324</c:v>
                </c:pt>
                <c:pt idx="806">
                  <c:v>38323</c:v>
                </c:pt>
                <c:pt idx="807">
                  <c:v>38322</c:v>
                </c:pt>
                <c:pt idx="808">
                  <c:v>38321</c:v>
                </c:pt>
                <c:pt idx="809">
                  <c:v>38320</c:v>
                </c:pt>
                <c:pt idx="810">
                  <c:v>38315</c:v>
                </c:pt>
                <c:pt idx="811">
                  <c:v>38314</c:v>
                </c:pt>
                <c:pt idx="812">
                  <c:v>38313</c:v>
                </c:pt>
                <c:pt idx="813">
                  <c:v>38310</c:v>
                </c:pt>
                <c:pt idx="814">
                  <c:v>38309</c:v>
                </c:pt>
                <c:pt idx="815">
                  <c:v>38308</c:v>
                </c:pt>
                <c:pt idx="816">
                  <c:v>38307</c:v>
                </c:pt>
                <c:pt idx="817">
                  <c:v>38306</c:v>
                </c:pt>
                <c:pt idx="818">
                  <c:v>38303</c:v>
                </c:pt>
                <c:pt idx="819">
                  <c:v>38302</c:v>
                </c:pt>
                <c:pt idx="820">
                  <c:v>38301</c:v>
                </c:pt>
                <c:pt idx="821">
                  <c:v>38300</c:v>
                </c:pt>
                <c:pt idx="822">
                  <c:v>38299</c:v>
                </c:pt>
                <c:pt idx="823">
                  <c:v>38296</c:v>
                </c:pt>
                <c:pt idx="824">
                  <c:v>38295</c:v>
                </c:pt>
                <c:pt idx="825">
                  <c:v>38294</c:v>
                </c:pt>
                <c:pt idx="826">
                  <c:v>38293</c:v>
                </c:pt>
                <c:pt idx="827">
                  <c:v>38292</c:v>
                </c:pt>
                <c:pt idx="828">
                  <c:v>38289</c:v>
                </c:pt>
                <c:pt idx="829">
                  <c:v>38288</c:v>
                </c:pt>
                <c:pt idx="830">
                  <c:v>38287</c:v>
                </c:pt>
                <c:pt idx="831">
                  <c:v>38286</c:v>
                </c:pt>
                <c:pt idx="832">
                  <c:v>38285</c:v>
                </c:pt>
                <c:pt idx="833">
                  <c:v>38282</c:v>
                </c:pt>
                <c:pt idx="834">
                  <c:v>38281</c:v>
                </c:pt>
                <c:pt idx="835">
                  <c:v>38280</c:v>
                </c:pt>
                <c:pt idx="836">
                  <c:v>38279</c:v>
                </c:pt>
                <c:pt idx="837">
                  <c:v>38278</c:v>
                </c:pt>
                <c:pt idx="838">
                  <c:v>38275</c:v>
                </c:pt>
                <c:pt idx="839">
                  <c:v>38274</c:v>
                </c:pt>
                <c:pt idx="840">
                  <c:v>38273</c:v>
                </c:pt>
                <c:pt idx="841">
                  <c:v>38272</c:v>
                </c:pt>
                <c:pt idx="842">
                  <c:v>38271</c:v>
                </c:pt>
                <c:pt idx="843">
                  <c:v>38268</c:v>
                </c:pt>
                <c:pt idx="844">
                  <c:v>38267</c:v>
                </c:pt>
                <c:pt idx="845">
                  <c:v>38266</c:v>
                </c:pt>
                <c:pt idx="846">
                  <c:v>38265</c:v>
                </c:pt>
                <c:pt idx="847">
                  <c:v>38264</c:v>
                </c:pt>
                <c:pt idx="848">
                  <c:v>38261</c:v>
                </c:pt>
                <c:pt idx="849">
                  <c:v>38260</c:v>
                </c:pt>
                <c:pt idx="850">
                  <c:v>38259</c:v>
                </c:pt>
                <c:pt idx="851">
                  <c:v>38258</c:v>
                </c:pt>
                <c:pt idx="852">
                  <c:v>38257</c:v>
                </c:pt>
                <c:pt idx="853">
                  <c:v>38254</c:v>
                </c:pt>
                <c:pt idx="854">
                  <c:v>38253</c:v>
                </c:pt>
                <c:pt idx="855">
                  <c:v>38252</c:v>
                </c:pt>
                <c:pt idx="856">
                  <c:v>38251</c:v>
                </c:pt>
                <c:pt idx="857">
                  <c:v>38250</c:v>
                </c:pt>
                <c:pt idx="858">
                  <c:v>38247</c:v>
                </c:pt>
                <c:pt idx="859">
                  <c:v>38246</c:v>
                </c:pt>
                <c:pt idx="860">
                  <c:v>38245</c:v>
                </c:pt>
                <c:pt idx="861">
                  <c:v>38244</c:v>
                </c:pt>
                <c:pt idx="862">
                  <c:v>38243</c:v>
                </c:pt>
                <c:pt idx="863">
                  <c:v>38240</c:v>
                </c:pt>
                <c:pt idx="864">
                  <c:v>38239</c:v>
                </c:pt>
                <c:pt idx="865">
                  <c:v>38238</c:v>
                </c:pt>
                <c:pt idx="866">
                  <c:v>38237</c:v>
                </c:pt>
                <c:pt idx="867">
                  <c:v>38233</c:v>
                </c:pt>
                <c:pt idx="868">
                  <c:v>38232</c:v>
                </c:pt>
                <c:pt idx="869">
                  <c:v>38231</c:v>
                </c:pt>
                <c:pt idx="870">
                  <c:v>38230</c:v>
                </c:pt>
                <c:pt idx="871">
                  <c:v>38229</c:v>
                </c:pt>
                <c:pt idx="872">
                  <c:v>38226</c:v>
                </c:pt>
                <c:pt idx="873">
                  <c:v>38225</c:v>
                </c:pt>
                <c:pt idx="874">
                  <c:v>38224</c:v>
                </c:pt>
                <c:pt idx="875">
                  <c:v>38223</c:v>
                </c:pt>
                <c:pt idx="876">
                  <c:v>38222</c:v>
                </c:pt>
                <c:pt idx="877">
                  <c:v>38219</c:v>
                </c:pt>
                <c:pt idx="878">
                  <c:v>38218</c:v>
                </c:pt>
                <c:pt idx="879">
                  <c:v>38217</c:v>
                </c:pt>
                <c:pt idx="880">
                  <c:v>38216</c:v>
                </c:pt>
                <c:pt idx="881">
                  <c:v>38215</c:v>
                </c:pt>
                <c:pt idx="882">
                  <c:v>38212</c:v>
                </c:pt>
                <c:pt idx="883">
                  <c:v>38211</c:v>
                </c:pt>
                <c:pt idx="884">
                  <c:v>38210</c:v>
                </c:pt>
                <c:pt idx="885">
                  <c:v>38209</c:v>
                </c:pt>
                <c:pt idx="886">
                  <c:v>38208</c:v>
                </c:pt>
                <c:pt idx="887">
                  <c:v>38205</c:v>
                </c:pt>
                <c:pt idx="888">
                  <c:v>38204</c:v>
                </c:pt>
                <c:pt idx="889">
                  <c:v>38203</c:v>
                </c:pt>
                <c:pt idx="890">
                  <c:v>38202</c:v>
                </c:pt>
                <c:pt idx="891">
                  <c:v>38201</c:v>
                </c:pt>
                <c:pt idx="892">
                  <c:v>38198</c:v>
                </c:pt>
                <c:pt idx="893">
                  <c:v>38197</c:v>
                </c:pt>
                <c:pt idx="894">
                  <c:v>38196</c:v>
                </c:pt>
                <c:pt idx="895">
                  <c:v>38195</c:v>
                </c:pt>
                <c:pt idx="896">
                  <c:v>38194</c:v>
                </c:pt>
                <c:pt idx="897">
                  <c:v>38191</c:v>
                </c:pt>
                <c:pt idx="898">
                  <c:v>38190</c:v>
                </c:pt>
                <c:pt idx="899">
                  <c:v>38189</c:v>
                </c:pt>
                <c:pt idx="900">
                  <c:v>38188</c:v>
                </c:pt>
                <c:pt idx="901">
                  <c:v>38187</c:v>
                </c:pt>
                <c:pt idx="902">
                  <c:v>38184</c:v>
                </c:pt>
                <c:pt idx="903">
                  <c:v>38183</c:v>
                </c:pt>
                <c:pt idx="904">
                  <c:v>38182</c:v>
                </c:pt>
                <c:pt idx="905">
                  <c:v>38181</c:v>
                </c:pt>
                <c:pt idx="906">
                  <c:v>38180</c:v>
                </c:pt>
                <c:pt idx="907">
                  <c:v>38177</c:v>
                </c:pt>
                <c:pt idx="908">
                  <c:v>38176</c:v>
                </c:pt>
                <c:pt idx="909">
                  <c:v>38175</c:v>
                </c:pt>
                <c:pt idx="910">
                  <c:v>38174</c:v>
                </c:pt>
                <c:pt idx="911">
                  <c:v>38170</c:v>
                </c:pt>
                <c:pt idx="912">
                  <c:v>38169</c:v>
                </c:pt>
                <c:pt idx="913">
                  <c:v>38168</c:v>
                </c:pt>
                <c:pt idx="914">
                  <c:v>38167</c:v>
                </c:pt>
                <c:pt idx="915">
                  <c:v>38166</c:v>
                </c:pt>
                <c:pt idx="916">
                  <c:v>38163</c:v>
                </c:pt>
                <c:pt idx="917">
                  <c:v>38162</c:v>
                </c:pt>
                <c:pt idx="918">
                  <c:v>38161</c:v>
                </c:pt>
                <c:pt idx="919">
                  <c:v>38160</c:v>
                </c:pt>
                <c:pt idx="920">
                  <c:v>38159</c:v>
                </c:pt>
                <c:pt idx="921">
                  <c:v>38156</c:v>
                </c:pt>
                <c:pt idx="922">
                  <c:v>38155</c:v>
                </c:pt>
                <c:pt idx="923">
                  <c:v>38154</c:v>
                </c:pt>
                <c:pt idx="924">
                  <c:v>38153</c:v>
                </c:pt>
                <c:pt idx="925">
                  <c:v>38152</c:v>
                </c:pt>
                <c:pt idx="926">
                  <c:v>38148</c:v>
                </c:pt>
                <c:pt idx="927">
                  <c:v>38147</c:v>
                </c:pt>
                <c:pt idx="928">
                  <c:v>38146</c:v>
                </c:pt>
                <c:pt idx="929">
                  <c:v>38145</c:v>
                </c:pt>
                <c:pt idx="930">
                  <c:v>38142</c:v>
                </c:pt>
                <c:pt idx="931">
                  <c:v>38141</c:v>
                </c:pt>
                <c:pt idx="932">
                  <c:v>38140</c:v>
                </c:pt>
                <c:pt idx="933">
                  <c:v>38139</c:v>
                </c:pt>
                <c:pt idx="934">
                  <c:v>38135</c:v>
                </c:pt>
                <c:pt idx="935">
                  <c:v>38134</c:v>
                </c:pt>
                <c:pt idx="936">
                  <c:v>38133</c:v>
                </c:pt>
                <c:pt idx="937">
                  <c:v>38132</c:v>
                </c:pt>
                <c:pt idx="938">
                  <c:v>38131</c:v>
                </c:pt>
                <c:pt idx="939">
                  <c:v>38128</c:v>
                </c:pt>
                <c:pt idx="940">
                  <c:v>38127</c:v>
                </c:pt>
                <c:pt idx="941">
                  <c:v>38126</c:v>
                </c:pt>
                <c:pt idx="942">
                  <c:v>38125</c:v>
                </c:pt>
                <c:pt idx="943">
                  <c:v>38124</c:v>
                </c:pt>
                <c:pt idx="944">
                  <c:v>38121</c:v>
                </c:pt>
                <c:pt idx="945">
                  <c:v>38120</c:v>
                </c:pt>
                <c:pt idx="946">
                  <c:v>38119</c:v>
                </c:pt>
                <c:pt idx="947">
                  <c:v>38118</c:v>
                </c:pt>
                <c:pt idx="948">
                  <c:v>38117</c:v>
                </c:pt>
                <c:pt idx="949">
                  <c:v>38114</c:v>
                </c:pt>
                <c:pt idx="950">
                  <c:v>38113</c:v>
                </c:pt>
                <c:pt idx="951">
                  <c:v>38112</c:v>
                </c:pt>
                <c:pt idx="952">
                  <c:v>38111</c:v>
                </c:pt>
                <c:pt idx="953">
                  <c:v>38110</c:v>
                </c:pt>
                <c:pt idx="954">
                  <c:v>38107</c:v>
                </c:pt>
                <c:pt idx="955">
                  <c:v>38106</c:v>
                </c:pt>
                <c:pt idx="956">
                  <c:v>38105</c:v>
                </c:pt>
                <c:pt idx="957">
                  <c:v>38104</c:v>
                </c:pt>
                <c:pt idx="958">
                  <c:v>38103</c:v>
                </c:pt>
                <c:pt idx="959">
                  <c:v>38100</c:v>
                </c:pt>
                <c:pt idx="960">
                  <c:v>38099</c:v>
                </c:pt>
                <c:pt idx="961">
                  <c:v>38098</c:v>
                </c:pt>
                <c:pt idx="962">
                  <c:v>38097</c:v>
                </c:pt>
                <c:pt idx="963">
                  <c:v>38096</c:v>
                </c:pt>
                <c:pt idx="964">
                  <c:v>38093</c:v>
                </c:pt>
                <c:pt idx="965">
                  <c:v>38092</c:v>
                </c:pt>
                <c:pt idx="966">
                  <c:v>38091</c:v>
                </c:pt>
                <c:pt idx="967">
                  <c:v>38090</c:v>
                </c:pt>
                <c:pt idx="968">
                  <c:v>38089</c:v>
                </c:pt>
                <c:pt idx="969">
                  <c:v>38085</c:v>
                </c:pt>
                <c:pt idx="970">
                  <c:v>38084</c:v>
                </c:pt>
                <c:pt idx="971">
                  <c:v>38083</c:v>
                </c:pt>
                <c:pt idx="972">
                  <c:v>38082</c:v>
                </c:pt>
                <c:pt idx="973">
                  <c:v>38079</c:v>
                </c:pt>
                <c:pt idx="974">
                  <c:v>38078</c:v>
                </c:pt>
                <c:pt idx="975">
                  <c:v>38077</c:v>
                </c:pt>
                <c:pt idx="976">
                  <c:v>38076</c:v>
                </c:pt>
                <c:pt idx="977">
                  <c:v>38075</c:v>
                </c:pt>
                <c:pt idx="978">
                  <c:v>38072</c:v>
                </c:pt>
                <c:pt idx="979">
                  <c:v>38071</c:v>
                </c:pt>
                <c:pt idx="980">
                  <c:v>38070</c:v>
                </c:pt>
                <c:pt idx="981">
                  <c:v>38069</c:v>
                </c:pt>
                <c:pt idx="982">
                  <c:v>38068</c:v>
                </c:pt>
                <c:pt idx="983">
                  <c:v>38065</c:v>
                </c:pt>
                <c:pt idx="984">
                  <c:v>38064</c:v>
                </c:pt>
                <c:pt idx="985">
                  <c:v>38063</c:v>
                </c:pt>
                <c:pt idx="986">
                  <c:v>38062</c:v>
                </c:pt>
                <c:pt idx="987">
                  <c:v>38061</c:v>
                </c:pt>
                <c:pt idx="988">
                  <c:v>38058</c:v>
                </c:pt>
                <c:pt idx="989">
                  <c:v>38057</c:v>
                </c:pt>
                <c:pt idx="990">
                  <c:v>38056</c:v>
                </c:pt>
                <c:pt idx="991">
                  <c:v>38055</c:v>
                </c:pt>
                <c:pt idx="992">
                  <c:v>38054</c:v>
                </c:pt>
                <c:pt idx="993">
                  <c:v>38051</c:v>
                </c:pt>
                <c:pt idx="994">
                  <c:v>38050</c:v>
                </c:pt>
                <c:pt idx="995">
                  <c:v>38049</c:v>
                </c:pt>
                <c:pt idx="996">
                  <c:v>38048</c:v>
                </c:pt>
                <c:pt idx="997">
                  <c:v>38047</c:v>
                </c:pt>
                <c:pt idx="998">
                  <c:v>38044</c:v>
                </c:pt>
                <c:pt idx="999">
                  <c:v>38043</c:v>
                </c:pt>
                <c:pt idx="1000">
                  <c:v>38042</c:v>
                </c:pt>
                <c:pt idx="1001">
                  <c:v>38041</c:v>
                </c:pt>
                <c:pt idx="1002">
                  <c:v>38040</c:v>
                </c:pt>
                <c:pt idx="1003">
                  <c:v>38037</c:v>
                </c:pt>
                <c:pt idx="1004">
                  <c:v>38036</c:v>
                </c:pt>
                <c:pt idx="1005">
                  <c:v>38035</c:v>
                </c:pt>
                <c:pt idx="1006">
                  <c:v>38034</c:v>
                </c:pt>
                <c:pt idx="1007">
                  <c:v>38030</c:v>
                </c:pt>
                <c:pt idx="1008">
                  <c:v>38029</c:v>
                </c:pt>
                <c:pt idx="1009">
                  <c:v>38028</c:v>
                </c:pt>
                <c:pt idx="1010">
                  <c:v>38027</c:v>
                </c:pt>
                <c:pt idx="1011">
                  <c:v>38026</c:v>
                </c:pt>
                <c:pt idx="1012">
                  <c:v>38023</c:v>
                </c:pt>
                <c:pt idx="1013">
                  <c:v>38022</c:v>
                </c:pt>
                <c:pt idx="1014">
                  <c:v>38021</c:v>
                </c:pt>
                <c:pt idx="1015">
                  <c:v>38020</c:v>
                </c:pt>
                <c:pt idx="1016">
                  <c:v>38019</c:v>
                </c:pt>
                <c:pt idx="1017">
                  <c:v>38016</c:v>
                </c:pt>
                <c:pt idx="1018">
                  <c:v>38015</c:v>
                </c:pt>
                <c:pt idx="1019">
                  <c:v>38014</c:v>
                </c:pt>
                <c:pt idx="1020">
                  <c:v>38013</c:v>
                </c:pt>
                <c:pt idx="1021">
                  <c:v>38012</c:v>
                </c:pt>
                <c:pt idx="1022">
                  <c:v>38009</c:v>
                </c:pt>
                <c:pt idx="1023">
                  <c:v>38008</c:v>
                </c:pt>
                <c:pt idx="1024">
                  <c:v>38007</c:v>
                </c:pt>
                <c:pt idx="1025">
                  <c:v>38006</c:v>
                </c:pt>
                <c:pt idx="1026">
                  <c:v>38002</c:v>
                </c:pt>
                <c:pt idx="1027">
                  <c:v>38001</c:v>
                </c:pt>
                <c:pt idx="1028">
                  <c:v>38000</c:v>
                </c:pt>
                <c:pt idx="1029">
                  <c:v>37999</c:v>
                </c:pt>
                <c:pt idx="1030">
                  <c:v>37998</c:v>
                </c:pt>
                <c:pt idx="1031">
                  <c:v>37995</c:v>
                </c:pt>
                <c:pt idx="1032">
                  <c:v>37994</c:v>
                </c:pt>
                <c:pt idx="1033">
                  <c:v>37993</c:v>
                </c:pt>
                <c:pt idx="1034">
                  <c:v>37992</c:v>
                </c:pt>
                <c:pt idx="1035">
                  <c:v>37991</c:v>
                </c:pt>
                <c:pt idx="1036">
                  <c:v>37986</c:v>
                </c:pt>
                <c:pt idx="1037">
                  <c:v>37985</c:v>
                </c:pt>
                <c:pt idx="1038">
                  <c:v>37984</c:v>
                </c:pt>
                <c:pt idx="1039">
                  <c:v>37979</c:v>
                </c:pt>
                <c:pt idx="1040">
                  <c:v>37978</c:v>
                </c:pt>
                <c:pt idx="1041">
                  <c:v>37977</c:v>
                </c:pt>
                <c:pt idx="1042">
                  <c:v>37974</c:v>
                </c:pt>
                <c:pt idx="1043">
                  <c:v>37973</c:v>
                </c:pt>
                <c:pt idx="1044">
                  <c:v>37972</c:v>
                </c:pt>
                <c:pt idx="1045">
                  <c:v>37971</c:v>
                </c:pt>
                <c:pt idx="1046">
                  <c:v>37970</c:v>
                </c:pt>
                <c:pt idx="1047">
                  <c:v>37967</c:v>
                </c:pt>
                <c:pt idx="1048">
                  <c:v>37966</c:v>
                </c:pt>
                <c:pt idx="1049">
                  <c:v>37965</c:v>
                </c:pt>
                <c:pt idx="1050">
                  <c:v>37964</c:v>
                </c:pt>
                <c:pt idx="1051">
                  <c:v>37963</c:v>
                </c:pt>
                <c:pt idx="1052">
                  <c:v>37960</c:v>
                </c:pt>
                <c:pt idx="1053">
                  <c:v>37959</c:v>
                </c:pt>
                <c:pt idx="1054">
                  <c:v>37958</c:v>
                </c:pt>
                <c:pt idx="1055">
                  <c:v>37957</c:v>
                </c:pt>
                <c:pt idx="1056">
                  <c:v>37956</c:v>
                </c:pt>
                <c:pt idx="1057">
                  <c:v>37951</c:v>
                </c:pt>
                <c:pt idx="1058">
                  <c:v>37950</c:v>
                </c:pt>
                <c:pt idx="1059">
                  <c:v>37949</c:v>
                </c:pt>
                <c:pt idx="1060">
                  <c:v>37946</c:v>
                </c:pt>
                <c:pt idx="1061">
                  <c:v>37945</c:v>
                </c:pt>
                <c:pt idx="1062">
                  <c:v>37944</c:v>
                </c:pt>
                <c:pt idx="1063">
                  <c:v>37943</c:v>
                </c:pt>
                <c:pt idx="1064">
                  <c:v>37942</c:v>
                </c:pt>
                <c:pt idx="1065">
                  <c:v>37939</c:v>
                </c:pt>
                <c:pt idx="1066">
                  <c:v>37938</c:v>
                </c:pt>
                <c:pt idx="1067">
                  <c:v>37937</c:v>
                </c:pt>
                <c:pt idx="1068">
                  <c:v>37936</c:v>
                </c:pt>
                <c:pt idx="1069">
                  <c:v>37935</c:v>
                </c:pt>
                <c:pt idx="1070">
                  <c:v>37932</c:v>
                </c:pt>
                <c:pt idx="1071">
                  <c:v>37931</c:v>
                </c:pt>
                <c:pt idx="1072">
                  <c:v>37930</c:v>
                </c:pt>
                <c:pt idx="1073">
                  <c:v>37929</c:v>
                </c:pt>
                <c:pt idx="1074">
                  <c:v>37928</c:v>
                </c:pt>
                <c:pt idx="1075">
                  <c:v>37925</c:v>
                </c:pt>
                <c:pt idx="1076">
                  <c:v>37924</c:v>
                </c:pt>
                <c:pt idx="1077">
                  <c:v>37923</c:v>
                </c:pt>
                <c:pt idx="1078">
                  <c:v>37922</c:v>
                </c:pt>
                <c:pt idx="1079">
                  <c:v>37921</c:v>
                </c:pt>
                <c:pt idx="1080">
                  <c:v>37918</c:v>
                </c:pt>
                <c:pt idx="1081">
                  <c:v>37917</c:v>
                </c:pt>
                <c:pt idx="1082">
                  <c:v>37916</c:v>
                </c:pt>
                <c:pt idx="1083">
                  <c:v>37915</c:v>
                </c:pt>
                <c:pt idx="1084">
                  <c:v>37914</c:v>
                </c:pt>
                <c:pt idx="1085">
                  <c:v>37911</c:v>
                </c:pt>
                <c:pt idx="1086">
                  <c:v>37910</c:v>
                </c:pt>
                <c:pt idx="1087">
                  <c:v>37909</c:v>
                </c:pt>
                <c:pt idx="1088">
                  <c:v>37908</c:v>
                </c:pt>
                <c:pt idx="1089">
                  <c:v>37907</c:v>
                </c:pt>
                <c:pt idx="1090">
                  <c:v>37904</c:v>
                </c:pt>
                <c:pt idx="1091">
                  <c:v>37903</c:v>
                </c:pt>
                <c:pt idx="1092">
                  <c:v>37902</c:v>
                </c:pt>
                <c:pt idx="1093">
                  <c:v>37901</c:v>
                </c:pt>
                <c:pt idx="1094">
                  <c:v>37900</c:v>
                </c:pt>
                <c:pt idx="1095">
                  <c:v>37897</c:v>
                </c:pt>
                <c:pt idx="1096">
                  <c:v>37896</c:v>
                </c:pt>
                <c:pt idx="1097">
                  <c:v>37895</c:v>
                </c:pt>
                <c:pt idx="1098">
                  <c:v>37894</c:v>
                </c:pt>
                <c:pt idx="1099">
                  <c:v>37893</c:v>
                </c:pt>
                <c:pt idx="1100">
                  <c:v>37890</c:v>
                </c:pt>
                <c:pt idx="1101">
                  <c:v>37889</c:v>
                </c:pt>
                <c:pt idx="1102">
                  <c:v>37888</c:v>
                </c:pt>
                <c:pt idx="1103">
                  <c:v>37887</c:v>
                </c:pt>
                <c:pt idx="1104">
                  <c:v>37886</c:v>
                </c:pt>
                <c:pt idx="1105">
                  <c:v>37883</c:v>
                </c:pt>
                <c:pt idx="1106">
                  <c:v>37882</c:v>
                </c:pt>
                <c:pt idx="1107">
                  <c:v>37881</c:v>
                </c:pt>
                <c:pt idx="1108">
                  <c:v>37880</c:v>
                </c:pt>
                <c:pt idx="1109">
                  <c:v>37879</c:v>
                </c:pt>
                <c:pt idx="1110">
                  <c:v>37876</c:v>
                </c:pt>
                <c:pt idx="1111">
                  <c:v>37875</c:v>
                </c:pt>
                <c:pt idx="1112">
                  <c:v>37874</c:v>
                </c:pt>
                <c:pt idx="1113">
                  <c:v>37873</c:v>
                </c:pt>
                <c:pt idx="1114">
                  <c:v>37872</c:v>
                </c:pt>
                <c:pt idx="1115">
                  <c:v>37869</c:v>
                </c:pt>
                <c:pt idx="1116">
                  <c:v>37868</c:v>
                </c:pt>
                <c:pt idx="1117">
                  <c:v>37867</c:v>
                </c:pt>
                <c:pt idx="1118">
                  <c:v>37866</c:v>
                </c:pt>
                <c:pt idx="1119">
                  <c:v>37862</c:v>
                </c:pt>
                <c:pt idx="1120">
                  <c:v>37861</c:v>
                </c:pt>
                <c:pt idx="1121">
                  <c:v>37860</c:v>
                </c:pt>
                <c:pt idx="1122">
                  <c:v>37859</c:v>
                </c:pt>
                <c:pt idx="1123">
                  <c:v>37858</c:v>
                </c:pt>
                <c:pt idx="1124">
                  <c:v>37855</c:v>
                </c:pt>
                <c:pt idx="1125">
                  <c:v>37854</c:v>
                </c:pt>
                <c:pt idx="1126">
                  <c:v>37853</c:v>
                </c:pt>
                <c:pt idx="1127">
                  <c:v>37852</c:v>
                </c:pt>
                <c:pt idx="1128">
                  <c:v>37851</c:v>
                </c:pt>
                <c:pt idx="1129">
                  <c:v>37848</c:v>
                </c:pt>
                <c:pt idx="1130">
                  <c:v>37847</c:v>
                </c:pt>
                <c:pt idx="1131">
                  <c:v>37846</c:v>
                </c:pt>
                <c:pt idx="1132">
                  <c:v>37845</c:v>
                </c:pt>
                <c:pt idx="1133">
                  <c:v>37844</c:v>
                </c:pt>
                <c:pt idx="1134">
                  <c:v>37841</c:v>
                </c:pt>
                <c:pt idx="1135">
                  <c:v>37840</c:v>
                </c:pt>
                <c:pt idx="1136">
                  <c:v>37839</c:v>
                </c:pt>
                <c:pt idx="1137">
                  <c:v>37838</c:v>
                </c:pt>
                <c:pt idx="1138">
                  <c:v>37837</c:v>
                </c:pt>
                <c:pt idx="1139">
                  <c:v>37834</c:v>
                </c:pt>
                <c:pt idx="1140">
                  <c:v>37833</c:v>
                </c:pt>
                <c:pt idx="1141">
                  <c:v>37832</c:v>
                </c:pt>
                <c:pt idx="1142">
                  <c:v>37831</c:v>
                </c:pt>
                <c:pt idx="1143">
                  <c:v>37830</c:v>
                </c:pt>
                <c:pt idx="1144">
                  <c:v>37827</c:v>
                </c:pt>
                <c:pt idx="1145">
                  <c:v>37826</c:v>
                </c:pt>
                <c:pt idx="1146">
                  <c:v>37825</c:v>
                </c:pt>
                <c:pt idx="1147">
                  <c:v>37824</c:v>
                </c:pt>
                <c:pt idx="1148">
                  <c:v>37823</c:v>
                </c:pt>
                <c:pt idx="1149">
                  <c:v>37820</c:v>
                </c:pt>
                <c:pt idx="1150">
                  <c:v>37819</c:v>
                </c:pt>
                <c:pt idx="1151">
                  <c:v>37818</c:v>
                </c:pt>
                <c:pt idx="1152">
                  <c:v>37817</c:v>
                </c:pt>
                <c:pt idx="1153">
                  <c:v>37816</c:v>
                </c:pt>
                <c:pt idx="1154">
                  <c:v>37813</c:v>
                </c:pt>
                <c:pt idx="1155">
                  <c:v>37812</c:v>
                </c:pt>
                <c:pt idx="1156">
                  <c:v>37811</c:v>
                </c:pt>
                <c:pt idx="1157">
                  <c:v>37810</c:v>
                </c:pt>
                <c:pt idx="1158">
                  <c:v>37809</c:v>
                </c:pt>
                <c:pt idx="1159">
                  <c:v>37805</c:v>
                </c:pt>
                <c:pt idx="1160">
                  <c:v>37804</c:v>
                </c:pt>
                <c:pt idx="1161">
                  <c:v>37803</c:v>
                </c:pt>
                <c:pt idx="1162">
                  <c:v>37802</c:v>
                </c:pt>
                <c:pt idx="1163">
                  <c:v>37799</c:v>
                </c:pt>
                <c:pt idx="1164">
                  <c:v>37798</c:v>
                </c:pt>
                <c:pt idx="1165">
                  <c:v>37797</c:v>
                </c:pt>
                <c:pt idx="1166">
                  <c:v>37796</c:v>
                </c:pt>
                <c:pt idx="1167">
                  <c:v>37795</c:v>
                </c:pt>
                <c:pt idx="1168">
                  <c:v>37792</c:v>
                </c:pt>
                <c:pt idx="1169">
                  <c:v>37791</c:v>
                </c:pt>
                <c:pt idx="1170">
                  <c:v>37790</c:v>
                </c:pt>
                <c:pt idx="1171">
                  <c:v>37789</c:v>
                </c:pt>
                <c:pt idx="1172">
                  <c:v>37788</c:v>
                </c:pt>
                <c:pt idx="1173">
                  <c:v>37785</c:v>
                </c:pt>
                <c:pt idx="1174">
                  <c:v>37784</c:v>
                </c:pt>
                <c:pt idx="1175">
                  <c:v>37783</c:v>
                </c:pt>
                <c:pt idx="1176">
                  <c:v>37782</c:v>
                </c:pt>
                <c:pt idx="1177">
                  <c:v>37781</c:v>
                </c:pt>
                <c:pt idx="1178">
                  <c:v>37778</c:v>
                </c:pt>
                <c:pt idx="1179">
                  <c:v>37777</c:v>
                </c:pt>
                <c:pt idx="1180">
                  <c:v>37776</c:v>
                </c:pt>
                <c:pt idx="1181">
                  <c:v>37775</c:v>
                </c:pt>
                <c:pt idx="1182">
                  <c:v>37774</c:v>
                </c:pt>
                <c:pt idx="1183">
                  <c:v>37771</c:v>
                </c:pt>
                <c:pt idx="1184">
                  <c:v>37770</c:v>
                </c:pt>
                <c:pt idx="1185">
                  <c:v>37769</c:v>
                </c:pt>
                <c:pt idx="1186">
                  <c:v>37768</c:v>
                </c:pt>
                <c:pt idx="1187">
                  <c:v>37764</c:v>
                </c:pt>
                <c:pt idx="1188">
                  <c:v>37763</c:v>
                </c:pt>
                <c:pt idx="1189">
                  <c:v>37762</c:v>
                </c:pt>
                <c:pt idx="1190">
                  <c:v>37761</c:v>
                </c:pt>
                <c:pt idx="1191">
                  <c:v>37760</c:v>
                </c:pt>
                <c:pt idx="1192">
                  <c:v>37757</c:v>
                </c:pt>
                <c:pt idx="1193">
                  <c:v>37756</c:v>
                </c:pt>
                <c:pt idx="1194">
                  <c:v>37755</c:v>
                </c:pt>
                <c:pt idx="1195">
                  <c:v>37754</c:v>
                </c:pt>
                <c:pt idx="1196">
                  <c:v>37753</c:v>
                </c:pt>
                <c:pt idx="1197">
                  <c:v>37750</c:v>
                </c:pt>
                <c:pt idx="1198">
                  <c:v>37749</c:v>
                </c:pt>
                <c:pt idx="1199">
                  <c:v>37748</c:v>
                </c:pt>
                <c:pt idx="1200">
                  <c:v>37747</c:v>
                </c:pt>
                <c:pt idx="1201">
                  <c:v>37746</c:v>
                </c:pt>
                <c:pt idx="1202">
                  <c:v>37743</c:v>
                </c:pt>
                <c:pt idx="1203">
                  <c:v>37742</c:v>
                </c:pt>
                <c:pt idx="1204">
                  <c:v>37741</c:v>
                </c:pt>
                <c:pt idx="1205">
                  <c:v>37740</c:v>
                </c:pt>
                <c:pt idx="1206">
                  <c:v>37739</c:v>
                </c:pt>
                <c:pt idx="1207">
                  <c:v>37736</c:v>
                </c:pt>
                <c:pt idx="1208">
                  <c:v>37735</c:v>
                </c:pt>
                <c:pt idx="1209">
                  <c:v>37734</c:v>
                </c:pt>
                <c:pt idx="1210">
                  <c:v>37733</c:v>
                </c:pt>
                <c:pt idx="1211">
                  <c:v>37732</c:v>
                </c:pt>
                <c:pt idx="1212">
                  <c:v>37728</c:v>
                </c:pt>
                <c:pt idx="1213">
                  <c:v>37727</c:v>
                </c:pt>
                <c:pt idx="1214">
                  <c:v>37726</c:v>
                </c:pt>
                <c:pt idx="1215">
                  <c:v>37725</c:v>
                </c:pt>
                <c:pt idx="1216">
                  <c:v>37722</c:v>
                </c:pt>
                <c:pt idx="1217">
                  <c:v>37721</c:v>
                </c:pt>
                <c:pt idx="1218">
                  <c:v>37720</c:v>
                </c:pt>
                <c:pt idx="1219">
                  <c:v>37719</c:v>
                </c:pt>
                <c:pt idx="1220">
                  <c:v>37718</c:v>
                </c:pt>
                <c:pt idx="1221">
                  <c:v>37715</c:v>
                </c:pt>
                <c:pt idx="1222">
                  <c:v>37714</c:v>
                </c:pt>
                <c:pt idx="1223">
                  <c:v>37713</c:v>
                </c:pt>
                <c:pt idx="1224">
                  <c:v>37712</c:v>
                </c:pt>
                <c:pt idx="1225">
                  <c:v>37711</c:v>
                </c:pt>
                <c:pt idx="1226">
                  <c:v>37708</c:v>
                </c:pt>
                <c:pt idx="1227">
                  <c:v>37707</c:v>
                </c:pt>
                <c:pt idx="1228">
                  <c:v>37706</c:v>
                </c:pt>
                <c:pt idx="1229">
                  <c:v>37705</c:v>
                </c:pt>
                <c:pt idx="1230">
                  <c:v>37704</c:v>
                </c:pt>
                <c:pt idx="1231">
                  <c:v>37701</c:v>
                </c:pt>
                <c:pt idx="1232">
                  <c:v>37700</c:v>
                </c:pt>
                <c:pt idx="1233">
                  <c:v>37699</c:v>
                </c:pt>
                <c:pt idx="1234">
                  <c:v>37698</c:v>
                </c:pt>
                <c:pt idx="1235">
                  <c:v>37697</c:v>
                </c:pt>
                <c:pt idx="1236">
                  <c:v>37694</c:v>
                </c:pt>
                <c:pt idx="1237">
                  <c:v>37693</c:v>
                </c:pt>
                <c:pt idx="1238">
                  <c:v>37692</c:v>
                </c:pt>
                <c:pt idx="1239">
                  <c:v>37691</c:v>
                </c:pt>
                <c:pt idx="1240">
                  <c:v>37690</c:v>
                </c:pt>
                <c:pt idx="1241">
                  <c:v>37687</c:v>
                </c:pt>
                <c:pt idx="1242">
                  <c:v>37686</c:v>
                </c:pt>
                <c:pt idx="1243">
                  <c:v>37685</c:v>
                </c:pt>
                <c:pt idx="1244">
                  <c:v>37684</c:v>
                </c:pt>
                <c:pt idx="1245">
                  <c:v>37683</c:v>
                </c:pt>
                <c:pt idx="1246">
                  <c:v>37680</c:v>
                </c:pt>
                <c:pt idx="1247">
                  <c:v>37679</c:v>
                </c:pt>
                <c:pt idx="1248">
                  <c:v>37678</c:v>
                </c:pt>
                <c:pt idx="1249">
                  <c:v>37677</c:v>
                </c:pt>
                <c:pt idx="1250">
                  <c:v>37676</c:v>
                </c:pt>
                <c:pt idx="1251">
                  <c:v>37673</c:v>
                </c:pt>
                <c:pt idx="1252">
                  <c:v>37672</c:v>
                </c:pt>
                <c:pt idx="1253">
                  <c:v>37671</c:v>
                </c:pt>
                <c:pt idx="1254">
                  <c:v>37670</c:v>
                </c:pt>
                <c:pt idx="1255">
                  <c:v>37666</c:v>
                </c:pt>
                <c:pt idx="1256">
                  <c:v>37665</c:v>
                </c:pt>
                <c:pt idx="1257">
                  <c:v>37664</c:v>
                </c:pt>
                <c:pt idx="1258">
                  <c:v>37663</c:v>
                </c:pt>
                <c:pt idx="1259">
                  <c:v>37662</c:v>
                </c:pt>
                <c:pt idx="1260">
                  <c:v>37659</c:v>
                </c:pt>
                <c:pt idx="1261">
                  <c:v>37658</c:v>
                </c:pt>
                <c:pt idx="1262">
                  <c:v>37657</c:v>
                </c:pt>
                <c:pt idx="1263">
                  <c:v>37656</c:v>
                </c:pt>
                <c:pt idx="1264">
                  <c:v>37655</c:v>
                </c:pt>
                <c:pt idx="1265">
                  <c:v>37652</c:v>
                </c:pt>
                <c:pt idx="1266">
                  <c:v>37651</c:v>
                </c:pt>
                <c:pt idx="1267">
                  <c:v>37650</c:v>
                </c:pt>
                <c:pt idx="1268">
                  <c:v>37649</c:v>
                </c:pt>
                <c:pt idx="1269">
                  <c:v>37648</c:v>
                </c:pt>
                <c:pt idx="1270">
                  <c:v>37645</c:v>
                </c:pt>
                <c:pt idx="1271">
                  <c:v>37644</c:v>
                </c:pt>
                <c:pt idx="1272">
                  <c:v>37643</c:v>
                </c:pt>
                <c:pt idx="1273">
                  <c:v>37642</c:v>
                </c:pt>
                <c:pt idx="1274">
                  <c:v>37638</c:v>
                </c:pt>
                <c:pt idx="1275">
                  <c:v>37637</c:v>
                </c:pt>
                <c:pt idx="1276">
                  <c:v>37636</c:v>
                </c:pt>
                <c:pt idx="1277">
                  <c:v>37635</c:v>
                </c:pt>
                <c:pt idx="1278">
                  <c:v>37634</c:v>
                </c:pt>
                <c:pt idx="1279">
                  <c:v>37631</c:v>
                </c:pt>
                <c:pt idx="1280">
                  <c:v>37630</c:v>
                </c:pt>
                <c:pt idx="1281">
                  <c:v>37629</c:v>
                </c:pt>
                <c:pt idx="1282">
                  <c:v>37628</c:v>
                </c:pt>
                <c:pt idx="1283">
                  <c:v>37627</c:v>
                </c:pt>
                <c:pt idx="1284">
                  <c:v>37624</c:v>
                </c:pt>
                <c:pt idx="1285">
                  <c:v>37623</c:v>
                </c:pt>
                <c:pt idx="1286">
                  <c:v>37621</c:v>
                </c:pt>
                <c:pt idx="1287">
                  <c:v>37620</c:v>
                </c:pt>
                <c:pt idx="1288">
                  <c:v>37617</c:v>
                </c:pt>
                <c:pt idx="1289">
                  <c:v>37616</c:v>
                </c:pt>
                <c:pt idx="1290">
                  <c:v>37614</c:v>
                </c:pt>
                <c:pt idx="1291">
                  <c:v>37613</c:v>
                </c:pt>
                <c:pt idx="1292">
                  <c:v>37610</c:v>
                </c:pt>
                <c:pt idx="1293">
                  <c:v>37609</c:v>
                </c:pt>
                <c:pt idx="1294">
                  <c:v>37608</c:v>
                </c:pt>
                <c:pt idx="1295">
                  <c:v>37607</c:v>
                </c:pt>
                <c:pt idx="1296">
                  <c:v>37606</c:v>
                </c:pt>
                <c:pt idx="1297">
                  <c:v>37603</c:v>
                </c:pt>
                <c:pt idx="1298">
                  <c:v>37602</c:v>
                </c:pt>
                <c:pt idx="1299">
                  <c:v>37601</c:v>
                </c:pt>
                <c:pt idx="1300">
                  <c:v>37600</c:v>
                </c:pt>
                <c:pt idx="1301">
                  <c:v>37599</c:v>
                </c:pt>
                <c:pt idx="1302">
                  <c:v>37596</c:v>
                </c:pt>
                <c:pt idx="1303">
                  <c:v>37595</c:v>
                </c:pt>
                <c:pt idx="1304">
                  <c:v>37594</c:v>
                </c:pt>
                <c:pt idx="1305">
                  <c:v>37593</c:v>
                </c:pt>
                <c:pt idx="1306">
                  <c:v>37592</c:v>
                </c:pt>
                <c:pt idx="1307">
                  <c:v>37587</c:v>
                </c:pt>
                <c:pt idx="1308">
                  <c:v>37586</c:v>
                </c:pt>
                <c:pt idx="1309">
                  <c:v>37585</c:v>
                </c:pt>
                <c:pt idx="1310">
                  <c:v>37582</c:v>
                </c:pt>
                <c:pt idx="1311">
                  <c:v>37581</c:v>
                </c:pt>
                <c:pt idx="1312">
                  <c:v>37580</c:v>
                </c:pt>
                <c:pt idx="1313">
                  <c:v>37579</c:v>
                </c:pt>
                <c:pt idx="1314">
                  <c:v>37578</c:v>
                </c:pt>
                <c:pt idx="1315">
                  <c:v>37575</c:v>
                </c:pt>
                <c:pt idx="1316">
                  <c:v>37574</c:v>
                </c:pt>
                <c:pt idx="1317">
                  <c:v>37573</c:v>
                </c:pt>
                <c:pt idx="1318">
                  <c:v>37572</c:v>
                </c:pt>
                <c:pt idx="1319">
                  <c:v>37571</c:v>
                </c:pt>
                <c:pt idx="1320">
                  <c:v>37568</c:v>
                </c:pt>
                <c:pt idx="1321">
                  <c:v>37567</c:v>
                </c:pt>
                <c:pt idx="1322">
                  <c:v>37566</c:v>
                </c:pt>
                <c:pt idx="1323">
                  <c:v>37565</c:v>
                </c:pt>
                <c:pt idx="1324">
                  <c:v>37564</c:v>
                </c:pt>
                <c:pt idx="1325">
                  <c:v>37561</c:v>
                </c:pt>
                <c:pt idx="1326">
                  <c:v>37560</c:v>
                </c:pt>
                <c:pt idx="1327">
                  <c:v>37559</c:v>
                </c:pt>
                <c:pt idx="1328">
                  <c:v>37558</c:v>
                </c:pt>
                <c:pt idx="1329">
                  <c:v>37557</c:v>
                </c:pt>
                <c:pt idx="1330">
                  <c:v>37554</c:v>
                </c:pt>
                <c:pt idx="1331">
                  <c:v>37553</c:v>
                </c:pt>
                <c:pt idx="1332">
                  <c:v>37552</c:v>
                </c:pt>
                <c:pt idx="1333">
                  <c:v>37551</c:v>
                </c:pt>
                <c:pt idx="1334">
                  <c:v>37550</c:v>
                </c:pt>
                <c:pt idx="1335">
                  <c:v>37547</c:v>
                </c:pt>
                <c:pt idx="1336">
                  <c:v>37546</c:v>
                </c:pt>
                <c:pt idx="1337">
                  <c:v>37545</c:v>
                </c:pt>
                <c:pt idx="1338">
                  <c:v>37544</c:v>
                </c:pt>
                <c:pt idx="1339">
                  <c:v>37543</c:v>
                </c:pt>
                <c:pt idx="1340">
                  <c:v>37540</c:v>
                </c:pt>
                <c:pt idx="1341">
                  <c:v>37539</c:v>
                </c:pt>
                <c:pt idx="1342">
                  <c:v>37538</c:v>
                </c:pt>
                <c:pt idx="1343">
                  <c:v>37537</c:v>
                </c:pt>
                <c:pt idx="1344">
                  <c:v>37536</c:v>
                </c:pt>
                <c:pt idx="1345">
                  <c:v>37533</c:v>
                </c:pt>
                <c:pt idx="1346">
                  <c:v>37532</c:v>
                </c:pt>
                <c:pt idx="1347">
                  <c:v>37531</c:v>
                </c:pt>
                <c:pt idx="1348">
                  <c:v>37530</c:v>
                </c:pt>
                <c:pt idx="1349">
                  <c:v>37529</c:v>
                </c:pt>
                <c:pt idx="1350">
                  <c:v>37526</c:v>
                </c:pt>
                <c:pt idx="1351">
                  <c:v>37525</c:v>
                </c:pt>
                <c:pt idx="1352">
                  <c:v>37524</c:v>
                </c:pt>
                <c:pt idx="1353">
                  <c:v>37523</c:v>
                </c:pt>
                <c:pt idx="1354">
                  <c:v>37522</c:v>
                </c:pt>
                <c:pt idx="1355">
                  <c:v>37519</c:v>
                </c:pt>
                <c:pt idx="1356">
                  <c:v>37518</c:v>
                </c:pt>
                <c:pt idx="1357">
                  <c:v>37517</c:v>
                </c:pt>
                <c:pt idx="1358">
                  <c:v>37516</c:v>
                </c:pt>
                <c:pt idx="1359">
                  <c:v>37515</c:v>
                </c:pt>
                <c:pt idx="1360">
                  <c:v>37512</c:v>
                </c:pt>
                <c:pt idx="1361">
                  <c:v>37511</c:v>
                </c:pt>
                <c:pt idx="1362">
                  <c:v>37510</c:v>
                </c:pt>
                <c:pt idx="1363">
                  <c:v>37509</c:v>
                </c:pt>
                <c:pt idx="1364">
                  <c:v>37508</c:v>
                </c:pt>
                <c:pt idx="1365">
                  <c:v>37505</c:v>
                </c:pt>
                <c:pt idx="1366">
                  <c:v>37504</c:v>
                </c:pt>
              </c:numCache>
            </c:numRef>
          </c:xVal>
          <c:yVal>
            <c:numRef>
              <c:f>Data!$O$3:$O$1369</c:f>
              <c:numCache>
                <c:formatCode>General</c:formatCode>
                <c:ptCount val="1367"/>
                <c:pt idx="0">
                  <c:v>17.30360205831904</c:v>
                </c:pt>
                <c:pt idx="1">
                  <c:v>17.063464837049739</c:v>
                </c:pt>
                <c:pt idx="2">
                  <c:v>16.974271012006859</c:v>
                </c:pt>
                <c:pt idx="3">
                  <c:v>16.900514579759861</c:v>
                </c:pt>
                <c:pt idx="4">
                  <c:v>17.279588336192109</c:v>
                </c:pt>
                <c:pt idx="5">
                  <c:v>17.15437392795884</c:v>
                </c:pt>
                <c:pt idx="6">
                  <c:v>16.380789022298451</c:v>
                </c:pt>
                <c:pt idx="7">
                  <c:v>16.373927958833619</c:v>
                </c:pt>
                <c:pt idx="8">
                  <c:v>15.998284734133801</c:v>
                </c:pt>
                <c:pt idx="9">
                  <c:v>15.91423670668954</c:v>
                </c:pt>
                <c:pt idx="10">
                  <c:v>16.053173241852502</c:v>
                </c:pt>
                <c:pt idx="11">
                  <c:v>15.7409948542024</c:v>
                </c:pt>
                <c:pt idx="12">
                  <c:v>15.113207547169811</c:v>
                </c:pt>
                <c:pt idx="13">
                  <c:v>14.946826758147511</c:v>
                </c:pt>
                <c:pt idx="14">
                  <c:v>15.16466552315609</c:v>
                </c:pt>
                <c:pt idx="15">
                  <c:v>15.44082332761578</c:v>
                </c:pt>
                <c:pt idx="16">
                  <c:v>15.2590051457976</c:v>
                </c:pt>
                <c:pt idx="17">
                  <c:v>15.73756432246998</c:v>
                </c:pt>
                <c:pt idx="18">
                  <c:v>15.83704974271012</c:v>
                </c:pt>
                <c:pt idx="19">
                  <c:v>15.718696397941679</c:v>
                </c:pt>
                <c:pt idx="20">
                  <c:v>15.60720411663808</c:v>
                </c:pt>
                <c:pt idx="21">
                  <c:v>15.504288164665519</c:v>
                </c:pt>
                <c:pt idx="22">
                  <c:v>15.447684391080619</c:v>
                </c:pt>
                <c:pt idx="23">
                  <c:v>15.03259005145798</c:v>
                </c:pt>
                <c:pt idx="24">
                  <c:v>15.41166380789022</c:v>
                </c:pt>
                <c:pt idx="25">
                  <c:v>15.535162950257289</c:v>
                </c:pt>
                <c:pt idx="26">
                  <c:v>15.459691252144079</c:v>
                </c:pt>
                <c:pt idx="27">
                  <c:v>15.581475128644939</c:v>
                </c:pt>
                <c:pt idx="28">
                  <c:v>15.763293310463119</c:v>
                </c:pt>
                <c:pt idx="29">
                  <c:v>16.15780445969126</c:v>
                </c:pt>
                <c:pt idx="30">
                  <c:v>15.898799313893649</c:v>
                </c:pt>
                <c:pt idx="31">
                  <c:v>16.073756432246999</c:v>
                </c:pt>
                <c:pt idx="32">
                  <c:v>16.409948542024011</c:v>
                </c:pt>
                <c:pt idx="33">
                  <c:v>16.523156089193829</c:v>
                </c:pt>
                <c:pt idx="34">
                  <c:v>16.310463121783879</c:v>
                </c:pt>
                <c:pt idx="35">
                  <c:v>16.7941680960549</c:v>
                </c:pt>
                <c:pt idx="36">
                  <c:v>17.012006861063458</c:v>
                </c:pt>
                <c:pt idx="37">
                  <c:v>17.08747855917667</c:v>
                </c:pt>
                <c:pt idx="38">
                  <c:v>16.466552315608919</c:v>
                </c:pt>
                <c:pt idx="39">
                  <c:v>16.57289879931389</c:v>
                </c:pt>
                <c:pt idx="40">
                  <c:v>16.461406518010289</c:v>
                </c:pt>
                <c:pt idx="41">
                  <c:v>15.99656946826758</c:v>
                </c:pt>
                <c:pt idx="42">
                  <c:v>15.60205831903945</c:v>
                </c:pt>
                <c:pt idx="43">
                  <c:v>15.62092624356775</c:v>
                </c:pt>
                <c:pt idx="44">
                  <c:v>15.52144082332762</c:v>
                </c:pt>
                <c:pt idx="45">
                  <c:v>15.54545454545455</c:v>
                </c:pt>
                <c:pt idx="46">
                  <c:v>15.65523156089194</c:v>
                </c:pt>
                <c:pt idx="47">
                  <c:v>15.82332761578045</c:v>
                </c:pt>
                <c:pt idx="48">
                  <c:v>16.190394511149229</c:v>
                </c:pt>
                <c:pt idx="49">
                  <c:v>15.44082332761578</c:v>
                </c:pt>
                <c:pt idx="50">
                  <c:v>15.070325900514581</c:v>
                </c:pt>
                <c:pt idx="51">
                  <c:v>15.142367066895369</c:v>
                </c:pt>
                <c:pt idx="52">
                  <c:v>15.476843910806179</c:v>
                </c:pt>
                <c:pt idx="53">
                  <c:v>15.006861063464831</c:v>
                </c:pt>
                <c:pt idx="54">
                  <c:v>15.1492281303602</c:v>
                </c:pt>
                <c:pt idx="55">
                  <c:v>15.31903945111492</c:v>
                </c:pt>
                <c:pt idx="56">
                  <c:v>15.216123499142361</c:v>
                </c:pt>
                <c:pt idx="57">
                  <c:v>15.6106346483705</c:v>
                </c:pt>
                <c:pt idx="58">
                  <c:v>15.54373927958834</c:v>
                </c:pt>
                <c:pt idx="59">
                  <c:v>16.195540308747852</c:v>
                </c:pt>
                <c:pt idx="60">
                  <c:v>16.75814751286449</c:v>
                </c:pt>
                <c:pt idx="61">
                  <c:v>16.840480274442541</c:v>
                </c:pt>
                <c:pt idx="62">
                  <c:v>16.81646655231561</c:v>
                </c:pt>
                <c:pt idx="63">
                  <c:v>16.960548885077181</c:v>
                </c:pt>
                <c:pt idx="64">
                  <c:v>16.404802744425378</c:v>
                </c:pt>
                <c:pt idx="65">
                  <c:v>16.3121783876501</c:v>
                </c:pt>
                <c:pt idx="66">
                  <c:v>16.02572898799313</c:v>
                </c:pt>
                <c:pt idx="67">
                  <c:v>16.138936535162941</c:v>
                </c:pt>
                <c:pt idx="68">
                  <c:v>15.638078902229839</c:v>
                </c:pt>
                <c:pt idx="69">
                  <c:v>16.229845626072041</c:v>
                </c:pt>
                <c:pt idx="70">
                  <c:v>16.521440823327609</c:v>
                </c:pt>
                <c:pt idx="71">
                  <c:v>16.373927958833619</c:v>
                </c:pt>
                <c:pt idx="72">
                  <c:v>16.530017152658669</c:v>
                </c:pt>
                <c:pt idx="73">
                  <c:v>16.586620926243569</c:v>
                </c:pt>
                <c:pt idx="74">
                  <c:v>16.12006861063465</c:v>
                </c:pt>
                <c:pt idx="75">
                  <c:v>16.45454545454546</c:v>
                </c:pt>
                <c:pt idx="76">
                  <c:v>16.036020583190389</c:v>
                </c:pt>
                <c:pt idx="77">
                  <c:v>16.21440823327616</c:v>
                </c:pt>
                <c:pt idx="78">
                  <c:v>15.50257289879932</c:v>
                </c:pt>
                <c:pt idx="79">
                  <c:v>16.042881646655228</c:v>
                </c:pt>
                <c:pt idx="80">
                  <c:v>15.75643224699829</c:v>
                </c:pt>
                <c:pt idx="81">
                  <c:v>15.919382504288169</c:v>
                </c:pt>
                <c:pt idx="82">
                  <c:v>15.283018867924531</c:v>
                </c:pt>
                <c:pt idx="83">
                  <c:v>14.84905660377358</c:v>
                </c:pt>
                <c:pt idx="84">
                  <c:v>15.018867924528299</c:v>
                </c:pt>
                <c:pt idx="85">
                  <c:v>15.19725557461406</c:v>
                </c:pt>
                <c:pt idx="86">
                  <c:v>15.34648370497427</c:v>
                </c:pt>
                <c:pt idx="87">
                  <c:v>14.991423670668951</c:v>
                </c:pt>
                <c:pt idx="88">
                  <c:v>15.02744425385935</c:v>
                </c:pt>
                <c:pt idx="89">
                  <c:v>14.77358490566038</c:v>
                </c:pt>
                <c:pt idx="90">
                  <c:v>14.355060034305319</c:v>
                </c:pt>
                <c:pt idx="91">
                  <c:v>14.250428816466551</c:v>
                </c:pt>
                <c:pt idx="92">
                  <c:v>13.945111492281301</c:v>
                </c:pt>
                <c:pt idx="93">
                  <c:v>13.766723842195541</c:v>
                </c:pt>
                <c:pt idx="94">
                  <c:v>13.554030874785591</c:v>
                </c:pt>
                <c:pt idx="95">
                  <c:v>13.931389365351629</c:v>
                </c:pt>
                <c:pt idx="96">
                  <c:v>13.969125214408241</c:v>
                </c:pt>
                <c:pt idx="97">
                  <c:v>13.71183533447684</c:v>
                </c:pt>
                <c:pt idx="98">
                  <c:v>13.73070325900515</c:v>
                </c:pt>
                <c:pt idx="99">
                  <c:v>13.763293310463119</c:v>
                </c:pt>
                <c:pt idx="100">
                  <c:v>14.006861063464831</c:v>
                </c:pt>
                <c:pt idx="101">
                  <c:v>14.216123499142361</c:v>
                </c:pt>
                <c:pt idx="102">
                  <c:v>13.77358490566038</c:v>
                </c:pt>
                <c:pt idx="103">
                  <c:v>13.95883361921098</c:v>
                </c:pt>
                <c:pt idx="104">
                  <c:v>14.17667238421955</c:v>
                </c:pt>
                <c:pt idx="105">
                  <c:v>14.30874785591767</c:v>
                </c:pt>
                <c:pt idx="106">
                  <c:v>14.291595197255569</c:v>
                </c:pt>
                <c:pt idx="107">
                  <c:v>14.053173241852489</c:v>
                </c:pt>
                <c:pt idx="108">
                  <c:v>13.981132075471701</c:v>
                </c:pt>
                <c:pt idx="109">
                  <c:v>13.81989708404803</c:v>
                </c:pt>
                <c:pt idx="110">
                  <c:v>13.567753001715261</c:v>
                </c:pt>
                <c:pt idx="111">
                  <c:v>13.73756432246998</c:v>
                </c:pt>
                <c:pt idx="112">
                  <c:v>13.706689536878219</c:v>
                </c:pt>
                <c:pt idx="113">
                  <c:v>13.418524871355061</c:v>
                </c:pt>
                <c:pt idx="114">
                  <c:v>13.291595197255569</c:v>
                </c:pt>
                <c:pt idx="115">
                  <c:v>13.15608919382505</c:v>
                </c:pt>
                <c:pt idx="116">
                  <c:v>13.08747855917667</c:v>
                </c:pt>
                <c:pt idx="117">
                  <c:v>12.989708404802739</c:v>
                </c:pt>
                <c:pt idx="118">
                  <c:v>12.87307032590051</c:v>
                </c:pt>
                <c:pt idx="119">
                  <c:v>12.69982847341338</c:v>
                </c:pt>
                <c:pt idx="120">
                  <c:v>12.583190394511149</c:v>
                </c:pt>
                <c:pt idx="121">
                  <c:v>12.60891938250429</c:v>
                </c:pt>
                <c:pt idx="122">
                  <c:v>12.30360205831904</c:v>
                </c:pt>
                <c:pt idx="123">
                  <c:v>12.34476843910806</c:v>
                </c:pt>
                <c:pt idx="124">
                  <c:v>12.236706689536881</c:v>
                </c:pt>
                <c:pt idx="125">
                  <c:v>12.00343053173242</c:v>
                </c:pt>
                <c:pt idx="126">
                  <c:v>11.888507718696401</c:v>
                </c:pt>
                <c:pt idx="127">
                  <c:v>11.915951972555749</c:v>
                </c:pt>
                <c:pt idx="128">
                  <c:v>12.198970840480269</c:v>
                </c:pt>
                <c:pt idx="129">
                  <c:v>12.34648370497427</c:v>
                </c:pt>
                <c:pt idx="130">
                  <c:v>12.17838765008576</c:v>
                </c:pt>
                <c:pt idx="131">
                  <c:v>12.57804459691252</c:v>
                </c:pt>
                <c:pt idx="132">
                  <c:v>12.41509433962265</c:v>
                </c:pt>
                <c:pt idx="133">
                  <c:v>12.284734133790741</c:v>
                </c:pt>
                <c:pt idx="134">
                  <c:v>12.2590051457976</c:v>
                </c:pt>
                <c:pt idx="135">
                  <c:v>12.279588336192109</c:v>
                </c:pt>
                <c:pt idx="136">
                  <c:v>12.37564322469983</c:v>
                </c:pt>
                <c:pt idx="137">
                  <c:v>12.42195540308748</c:v>
                </c:pt>
                <c:pt idx="138">
                  <c:v>12.360205831903951</c:v>
                </c:pt>
                <c:pt idx="139">
                  <c:v>12.946826758147511</c:v>
                </c:pt>
                <c:pt idx="140">
                  <c:v>13.18353344768439</c:v>
                </c:pt>
                <c:pt idx="141">
                  <c:v>13.126929674099481</c:v>
                </c:pt>
                <c:pt idx="142">
                  <c:v>13.41509433962265</c:v>
                </c:pt>
                <c:pt idx="143">
                  <c:v>13.17838765008576</c:v>
                </c:pt>
                <c:pt idx="144">
                  <c:v>13.21097770154374</c:v>
                </c:pt>
                <c:pt idx="145">
                  <c:v>12.855917667238421</c:v>
                </c:pt>
                <c:pt idx="146">
                  <c:v>13.03259005145798</c:v>
                </c:pt>
                <c:pt idx="147">
                  <c:v>12.60891938250429</c:v>
                </c:pt>
                <c:pt idx="148">
                  <c:v>12.806174957118349</c:v>
                </c:pt>
                <c:pt idx="149">
                  <c:v>12.962264150943399</c:v>
                </c:pt>
                <c:pt idx="150">
                  <c:v>13.022298456260719</c:v>
                </c:pt>
                <c:pt idx="151">
                  <c:v>12.87307032590051</c:v>
                </c:pt>
                <c:pt idx="152">
                  <c:v>12.69639794168096</c:v>
                </c:pt>
                <c:pt idx="153">
                  <c:v>12.718696397941679</c:v>
                </c:pt>
                <c:pt idx="154">
                  <c:v>12.68096054888508</c:v>
                </c:pt>
                <c:pt idx="155">
                  <c:v>12.43567753001715</c:v>
                </c:pt>
                <c:pt idx="156">
                  <c:v>12.445969125214409</c:v>
                </c:pt>
                <c:pt idx="157">
                  <c:v>12.48885077186964</c:v>
                </c:pt>
                <c:pt idx="158">
                  <c:v>12.38250428816467</c:v>
                </c:pt>
                <c:pt idx="159">
                  <c:v>12.48885077186964</c:v>
                </c:pt>
                <c:pt idx="160">
                  <c:v>12.31732418524871</c:v>
                </c:pt>
                <c:pt idx="161">
                  <c:v>12.248713550600341</c:v>
                </c:pt>
                <c:pt idx="162">
                  <c:v>12.193825042881651</c:v>
                </c:pt>
                <c:pt idx="163">
                  <c:v>12.12349914236707</c:v>
                </c:pt>
                <c:pt idx="164">
                  <c:v>11.933104631217841</c:v>
                </c:pt>
                <c:pt idx="165">
                  <c:v>11.83018867924528</c:v>
                </c:pt>
                <c:pt idx="166">
                  <c:v>11.62435677530017</c:v>
                </c:pt>
                <c:pt idx="167">
                  <c:v>11.82332761578045</c:v>
                </c:pt>
                <c:pt idx="168">
                  <c:v>11.81646655231561</c:v>
                </c:pt>
                <c:pt idx="169">
                  <c:v>11.72555746140652</c:v>
                </c:pt>
                <c:pt idx="170">
                  <c:v>11.69639794168096</c:v>
                </c:pt>
                <c:pt idx="171">
                  <c:v>11.85248713550601</c:v>
                </c:pt>
                <c:pt idx="172">
                  <c:v>11.8507718696398</c:v>
                </c:pt>
                <c:pt idx="173">
                  <c:v>11.663807890222991</c:v>
                </c:pt>
                <c:pt idx="174">
                  <c:v>11.60377358490566</c:v>
                </c:pt>
                <c:pt idx="175">
                  <c:v>11.36535162950257</c:v>
                </c:pt>
                <c:pt idx="176">
                  <c:v>11.20926243567753</c:v>
                </c:pt>
                <c:pt idx="177">
                  <c:v>11.315608919382511</c:v>
                </c:pt>
                <c:pt idx="178">
                  <c:v>11.10806174957118</c:v>
                </c:pt>
                <c:pt idx="179">
                  <c:v>11.48027444253859</c:v>
                </c:pt>
                <c:pt idx="180">
                  <c:v>11.313893653516301</c:v>
                </c:pt>
                <c:pt idx="181">
                  <c:v>11.25385934819897</c:v>
                </c:pt>
                <c:pt idx="182">
                  <c:v>11.35677530017152</c:v>
                </c:pt>
                <c:pt idx="183">
                  <c:v>11.16295025728988</c:v>
                </c:pt>
                <c:pt idx="184">
                  <c:v>10.9794168096055</c:v>
                </c:pt>
                <c:pt idx="185">
                  <c:v>10.890222984562611</c:v>
                </c:pt>
                <c:pt idx="186">
                  <c:v>10.83190394511149</c:v>
                </c:pt>
                <c:pt idx="187">
                  <c:v>11.10634648370498</c:v>
                </c:pt>
                <c:pt idx="188">
                  <c:v>10.905660377358499</c:v>
                </c:pt>
                <c:pt idx="189">
                  <c:v>11.159519725557461</c:v>
                </c:pt>
                <c:pt idx="190">
                  <c:v>11.144082332761579</c:v>
                </c:pt>
                <c:pt idx="191">
                  <c:v>11.367066895368779</c:v>
                </c:pt>
                <c:pt idx="192">
                  <c:v>11.13893653516295</c:v>
                </c:pt>
                <c:pt idx="193">
                  <c:v>11.125214408233269</c:v>
                </c:pt>
                <c:pt idx="194">
                  <c:v>10.728987993138929</c:v>
                </c:pt>
                <c:pt idx="195">
                  <c:v>10.83533447684391</c:v>
                </c:pt>
                <c:pt idx="196">
                  <c:v>10.71355060034305</c:v>
                </c:pt>
                <c:pt idx="197">
                  <c:v>10.69811320754717</c:v>
                </c:pt>
                <c:pt idx="198">
                  <c:v>10.60205831903945</c:v>
                </c:pt>
                <c:pt idx="199">
                  <c:v>10.55746140651801</c:v>
                </c:pt>
                <c:pt idx="200">
                  <c:v>10.67924528301887</c:v>
                </c:pt>
                <c:pt idx="201">
                  <c:v>10.54373927958834</c:v>
                </c:pt>
                <c:pt idx="202">
                  <c:v>10.62264150943396</c:v>
                </c:pt>
                <c:pt idx="203">
                  <c:v>10.838765008576329</c:v>
                </c:pt>
                <c:pt idx="204">
                  <c:v>10.92281303602058</c:v>
                </c:pt>
                <c:pt idx="205">
                  <c:v>11.04631217838765</c:v>
                </c:pt>
                <c:pt idx="206">
                  <c:v>11.27101200686106</c:v>
                </c:pt>
                <c:pt idx="207">
                  <c:v>11.399656946826759</c:v>
                </c:pt>
                <c:pt idx="208">
                  <c:v>11.159519725557461</c:v>
                </c:pt>
                <c:pt idx="209">
                  <c:v>11.128644939965699</c:v>
                </c:pt>
                <c:pt idx="210">
                  <c:v>10.99485420240137</c:v>
                </c:pt>
                <c:pt idx="211">
                  <c:v>11.20754716981132</c:v>
                </c:pt>
                <c:pt idx="212">
                  <c:v>10.871355060034301</c:v>
                </c:pt>
                <c:pt idx="213">
                  <c:v>10.60548885077187</c:v>
                </c:pt>
                <c:pt idx="214">
                  <c:v>10.82847341337907</c:v>
                </c:pt>
                <c:pt idx="215">
                  <c:v>10.82332761578045</c:v>
                </c:pt>
                <c:pt idx="216">
                  <c:v>10.91080617495712</c:v>
                </c:pt>
                <c:pt idx="217">
                  <c:v>10.91423670668954</c:v>
                </c:pt>
                <c:pt idx="218">
                  <c:v>10.95197255574614</c:v>
                </c:pt>
                <c:pt idx="219">
                  <c:v>10.63636363636364</c:v>
                </c:pt>
                <c:pt idx="220">
                  <c:v>10.615780445969129</c:v>
                </c:pt>
                <c:pt idx="221">
                  <c:v>10.550600343053169</c:v>
                </c:pt>
                <c:pt idx="222">
                  <c:v>11.025728987993141</c:v>
                </c:pt>
                <c:pt idx="223">
                  <c:v>11.04288164665523</c:v>
                </c:pt>
                <c:pt idx="224">
                  <c:v>11.08747855917667</c:v>
                </c:pt>
                <c:pt idx="225">
                  <c:v>11.31046312178387</c:v>
                </c:pt>
                <c:pt idx="226">
                  <c:v>11.29845626072041</c:v>
                </c:pt>
                <c:pt idx="227">
                  <c:v>11.325900514579761</c:v>
                </c:pt>
                <c:pt idx="228">
                  <c:v>10.991423670668951</c:v>
                </c:pt>
                <c:pt idx="229">
                  <c:v>10.794168096054889</c:v>
                </c:pt>
                <c:pt idx="230">
                  <c:v>10.79073756432247</c:v>
                </c:pt>
                <c:pt idx="231">
                  <c:v>10.554030874785591</c:v>
                </c:pt>
                <c:pt idx="232">
                  <c:v>10.40994854202401</c:v>
                </c:pt>
                <c:pt idx="233">
                  <c:v>10.00171526586621</c:v>
                </c:pt>
                <c:pt idx="234">
                  <c:v>9.7307032590051445</c:v>
                </c:pt>
                <c:pt idx="235">
                  <c:v>9.7066895368782191</c:v>
                </c:pt>
                <c:pt idx="236">
                  <c:v>9.7958833619210974</c:v>
                </c:pt>
                <c:pt idx="237">
                  <c:v>9.8713550600343023</c:v>
                </c:pt>
                <c:pt idx="238">
                  <c:v>9.9759862778730692</c:v>
                </c:pt>
                <c:pt idx="239">
                  <c:v>9.936535162950257</c:v>
                </c:pt>
                <c:pt idx="240">
                  <c:v>10.10463121783877</c:v>
                </c:pt>
                <c:pt idx="241">
                  <c:v>10.30017152658662</c:v>
                </c:pt>
                <c:pt idx="242">
                  <c:v>10.57289879931389</c:v>
                </c:pt>
                <c:pt idx="243">
                  <c:v>10.60377358490566</c:v>
                </c:pt>
                <c:pt idx="244">
                  <c:v>10.40994854202401</c:v>
                </c:pt>
                <c:pt idx="245">
                  <c:v>10.30360205831904</c:v>
                </c:pt>
                <c:pt idx="246">
                  <c:v>10.57289879931389</c:v>
                </c:pt>
                <c:pt idx="247">
                  <c:v>10.63464837049742</c:v>
                </c:pt>
                <c:pt idx="248">
                  <c:v>10.598627787307031</c:v>
                </c:pt>
                <c:pt idx="249">
                  <c:v>10.542024013722131</c:v>
                </c:pt>
                <c:pt idx="250">
                  <c:v>10.53001715265866</c:v>
                </c:pt>
                <c:pt idx="251">
                  <c:v>10.38078902229846</c:v>
                </c:pt>
                <c:pt idx="252">
                  <c:v>10.214408233276149</c:v>
                </c:pt>
                <c:pt idx="253">
                  <c:v>10.200686106346479</c:v>
                </c:pt>
                <c:pt idx="254">
                  <c:v>9.9605488850771877</c:v>
                </c:pt>
                <c:pt idx="255">
                  <c:v>10.186963979416809</c:v>
                </c:pt>
                <c:pt idx="256">
                  <c:v>9.9468267581475125</c:v>
                </c:pt>
                <c:pt idx="257">
                  <c:v>9.9485420240137206</c:v>
                </c:pt>
                <c:pt idx="258">
                  <c:v>10.1303602058319</c:v>
                </c:pt>
                <c:pt idx="259">
                  <c:v>9.9159519725557477</c:v>
                </c:pt>
                <c:pt idx="260">
                  <c:v>10.27272727272728</c:v>
                </c:pt>
                <c:pt idx="261">
                  <c:v>10.2418524871355</c:v>
                </c:pt>
                <c:pt idx="262">
                  <c:v>9.8987993138936528</c:v>
                </c:pt>
                <c:pt idx="263">
                  <c:v>10.099485420240139</c:v>
                </c:pt>
                <c:pt idx="264">
                  <c:v>10.07547169811321</c:v>
                </c:pt>
                <c:pt idx="265">
                  <c:v>10.12349914236707</c:v>
                </c:pt>
                <c:pt idx="266">
                  <c:v>9.8284734133790739</c:v>
                </c:pt>
                <c:pt idx="267">
                  <c:v>9.9725557461406531</c:v>
                </c:pt>
                <c:pt idx="268">
                  <c:v>9.7718696397941684</c:v>
                </c:pt>
                <c:pt idx="269">
                  <c:v>9.2641509433962259</c:v>
                </c:pt>
                <c:pt idx="270">
                  <c:v>9.5060034305317309</c:v>
                </c:pt>
                <c:pt idx="271">
                  <c:v>9.1989708404802712</c:v>
                </c:pt>
                <c:pt idx="272">
                  <c:v>9.3859348198970878</c:v>
                </c:pt>
                <c:pt idx="273">
                  <c:v>9.2658662092624375</c:v>
                </c:pt>
                <c:pt idx="274">
                  <c:v>8.7701543739279604</c:v>
                </c:pt>
                <c:pt idx="275">
                  <c:v>8.9176672384219575</c:v>
                </c:pt>
                <c:pt idx="276">
                  <c:v>8.6586620926243558</c:v>
                </c:pt>
                <c:pt idx="277">
                  <c:v>8.9605488850771877</c:v>
                </c:pt>
                <c:pt idx="278">
                  <c:v>8.7838765008576338</c:v>
                </c:pt>
                <c:pt idx="279">
                  <c:v>9.0891938250428836</c:v>
                </c:pt>
                <c:pt idx="280">
                  <c:v>8.8987993138936545</c:v>
                </c:pt>
                <c:pt idx="281">
                  <c:v>9.2658662092624375</c:v>
                </c:pt>
                <c:pt idx="282">
                  <c:v>9.5437392795883405</c:v>
                </c:pt>
                <c:pt idx="283">
                  <c:v>9.6209262435677534</c:v>
                </c:pt>
                <c:pt idx="284">
                  <c:v>9.6586620926243576</c:v>
                </c:pt>
                <c:pt idx="285">
                  <c:v>9.5351629502572912</c:v>
                </c:pt>
                <c:pt idx="286">
                  <c:v>10.00343053173242</c:v>
                </c:pt>
                <c:pt idx="287">
                  <c:v>10.47169811320755</c:v>
                </c:pt>
                <c:pt idx="288">
                  <c:v>10.38250428816467</c:v>
                </c:pt>
                <c:pt idx="289">
                  <c:v>10.349914236706701</c:v>
                </c:pt>
                <c:pt idx="290">
                  <c:v>10.48027444253859</c:v>
                </c:pt>
                <c:pt idx="291">
                  <c:v>10.6106346483705</c:v>
                </c:pt>
                <c:pt idx="292">
                  <c:v>10.644939965694681</c:v>
                </c:pt>
                <c:pt idx="293">
                  <c:v>10.82675814751286</c:v>
                </c:pt>
                <c:pt idx="294">
                  <c:v>10.83190394511149</c:v>
                </c:pt>
                <c:pt idx="295">
                  <c:v>10.670668953687819</c:v>
                </c:pt>
                <c:pt idx="296">
                  <c:v>10.87993138936535</c:v>
                </c:pt>
                <c:pt idx="297">
                  <c:v>10.722126929674101</c:v>
                </c:pt>
                <c:pt idx="298">
                  <c:v>10.526586620926251</c:v>
                </c:pt>
                <c:pt idx="299">
                  <c:v>10.46655231560892</c:v>
                </c:pt>
                <c:pt idx="300">
                  <c:v>10.5008576329331</c:v>
                </c:pt>
                <c:pt idx="301">
                  <c:v>10.639794168096049</c:v>
                </c:pt>
                <c:pt idx="302">
                  <c:v>10.718696397941679</c:v>
                </c:pt>
                <c:pt idx="303">
                  <c:v>10.6672384219554</c:v>
                </c:pt>
                <c:pt idx="304">
                  <c:v>10.708404802744431</c:v>
                </c:pt>
                <c:pt idx="305">
                  <c:v>10.71012006861063</c:v>
                </c:pt>
                <c:pt idx="306">
                  <c:v>10.87993138936535</c:v>
                </c:pt>
                <c:pt idx="307">
                  <c:v>10.82847341337907</c:v>
                </c:pt>
                <c:pt idx="308">
                  <c:v>10.71355060034305</c:v>
                </c:pt>
                <c:pt idx="309">
                  <c:v>10.4614065180103</c:v>
                </c:pt>
                <c:pt idx="310">
                  <c:v>10.34648370497427</c:v>
                </c:pt>
                <c:pt idx="311">
                  <c:v>10.024013722126931</c:v>
                </c:pt>
                <c:pt idx="312">
                  <c:v>9.9519725557461403</c:v>
                </c:pt>
                <c:pt idx="313">
                  <c:v>9.6569468267581495</c:v>
                </c:pt>
                <c:pt idx="314">
                  <c:v>9.5728987993138936</c:v>
                </c:pt>
                <c:pt idx="315">
                  <c:v>9.6500857632933101</c:v>
                </c:pt>
                <c:pt idx="316">
                  <c:v>10.07890222984563</c:v>
                </c:pt>
                <c:pt idx="317">
                  <c:v>9.9965694682675821</c:v>
                </c:pt>
                <c:pt idx="318">
                  <c:v>10.04802744425386</c:v>
                </c:pt>
                <c:pt idx="319">
                  <c:v>10.221269296740999</c:v>
                </c:pt>
                <c:pt idx="320">
                  <c:v>10.490566037735849</c:v>
                </c:pt>
                <c:pt idx="321">
                  <c:v>10.26243567753002</c:v>
                </c:pt>
                <c:pt idx="322">
                  <c:v>10.10806174957118</c:v>
                </c:pt>
                <c:pt idx="323">
                  <c:v>10.295025728987991</c:v>
                </c:pt>
                <c:pt idx="324">
                  <c:v>10.144082332761579</c:v>
                </c:pt>
                <c:pt idx="325">
                  <c:v>9.9279588336192131</c:v>
                </c:pt>
                <c:pt idx="326">
                  <c:v>10.070325900514581</c:v>
                </c:pt>
                <c:pt idx="327">
                  <c:v>10.073756432247</c:v>
                </c:pt>
                <c:pt idx="328">
                  <c:v>10.010291595197261</c:v>
                </c:pt>
                <c:pt idx="329">
                  <c:v>10.420240137221271</c:v>
                </c:pt>
                <c:pt idx="330">
                  <c:v>10.35334476843911</c:v>
                </c:pt>
                <c:pt idx="331">
                  <c:v>10.13722126929674</c:v>
                </c:pt>
                <c:pt idx="332">
                  <c:v>9.7941680960548858</c:v>
                </c:pt>
                <c:pt idx="333">
                  <c:v>9.78730703259005</c:v>
                </c:pt>
                <c:pt idx="334">
                  <c:v>9.7461406518010278</c:v>
                </c:pt>
                <c:pt idx="335">
                  <c:v>10.034305317324179</c:v>
                </c:pt>
                <c:pt idx="336">
                  <c:v>9.8885077186963972</c:v>
                </c:pt>
                <c:pt idx="337">
                  <c:v>10.10806174957118</c:v>
                </c:pt>
                <c:pt idx="338">
                  <c:v>10.281303602058321</c:v>
                </c:pt>
                <c:pt idx="339">
                  <c:v>10.04631217838765</c:v>
                </c:pt>
                <c:pt idx="340">
                  <c:v>9.9245283018867916</c:v>
                </c:pt>
                <c:pt idx="341">
                  <c:v>9.8782161234991435</c:v>
                </c:pt>
                <c:pt idx="342">
                  <c:v>10.037735849056601</c:v>
                </c:pt>
                <c:pt idx="343">
                  <c:v>10.284734133790741</c:v>
                </c:pt>
                <c:pt idx="344">
                  <c:v>10.250428816466551</c:v>
                </c:pt>
                <c:pt idx="345">
                  <c:v>10.296740994854201</c:v>
                </c:pt>
                <c:pt idx="346">
                  <c:v>10.190394511149229</c:v>
                </c:pt>
                <c:pt idx="347">
                  <c:v>10.065180102915949</c:v>
                </c:pt>
                <c:pt idx="348">
                  <c:v>10.46826758147513</c:v>
                </c:pt>
                <c:pt idx="349">
                  <c:v>10.79073756432247</c:v>
                </c:pt>
                <c:pt idx="350">
                  <c:v>10.765008576329331</c:v>
                </c:pt>
                <c:pt idx="351">
                  <c:v>10.799313893653521</c:v>
                </c:pt>
                <c:pt idx="352">
                  <c:v>10.464837049742711</c:v>
                </c:pt>
                <c:pt idx="353">
                  <c:v>10.45454545454546</c:v>
                </c:pt>
                <c:pt idx="354">
                  <c:v>10.30531732418525</c:v>
                </c:pt>
                <c:pt idx="355">
                  <c:v>10.46998284734134</c:v>
                </c:pt>
                <c:pt idx="356">
                  <c:v>10.370497427101199</c:v>
                </c:pt>
                <c:pt idx="357">
                  <c:v>10.57632933104631</c:v>
                </c:pt>
                <c:pt idx="358">
                  <c:v>10.9433962264151</c:v>
                </c:pt>
                <c:pt idx="359">
                  <c:v>10.86277873070326</c:v>
                </c:pt>
                <c:pt idx="360">
                  <c:v>10.843910806174961</c:v>
                </c:pt>
                <c:pt idx="361">
                  <c:v>10.97255574614065</c:v>
                </c:pt>
                <c:pt idx="362">
                  <c:v>10.936535162950261</c:v>
                </c:pt>
                <c:pt idx="363">
                  <c:v>11.25385934819897</c:v>
                </c:pt>
                <c:pt idx="364">
                  <c:v>11.36363636363637</c:v>
                </c:pt>
                <c:pt idx="365">
                  <c:v>11.547169811320749</c:v>
                </c:pt>
                <c:pt idx="366">
                  <c:v>11.57804459691252</c:v>
                </c:pt>
                <c:pt idx="367">
                  <c:v>11.766723842195541</c:v>
                </c:pt>
                <c:pt idx="368">
                  <c:v>11.86792452830189</c:v>
                </c:pt>
                <c:pt idx="369">
                  <c:v>12.051457975986279</c:v>
                </c:pt>
                <c:pt idx="370">
                  <c:v>12.012006861063471</c:v>
                </c:pt>
                <c:pt idx="371">
                  <c:v>11.981132075471701</c:v>
                </c:pt>
                <c:pt idx="372">
                  <c:v>12.111492281303599</c:v>
                </c:pt>
                <c:pt idx="373">
                  <c:v>12.372212692967411</c:v>
                </c:pt>
                <c:pt idx="374">
                  <c:v>12.34819897084048</c:v>
                </c:pt>
                <c:pt idx="375">
                  <c:v>12.248713550600341</c:v>
                </c:pt>
                <c:pt idx="376">
                  <c:v>12.457975986277869</c:v>
                </c:pt>
                <c:pt idx="377">
                  <c:v>12.427101200686099</c:v>
                </c:pt>
                <c:pt idx="378">
                  <c:v>12.202401372212689</c:v>
                </c:pt>
                <c:pt idx="379">
                  <c:v>12.01715265866209</c:v>
                </c:pt>
                <c:pt idx="380">
                  <c:v>12.33104631217839</c:v>
                </c:pt>
                <c:pt idx="381">
                  <c:v>12.53001715265866</c:v>
                </c:pt>
                <c:pt idx="382">
                  <c:v>12.612349914236709</c:v>
                </c:pt>
                <c:pt idx="383">
                  <c:v>12.753001715265871</c:v>
                </c:pt>
                <c:pt idx="384">
                  <c:v>12.69296740994854</c:v>
                </c:pt>
                <c:pt idx="385">
                  <c:v>13.096054888507719</c:v>
                </c:pt>
                <c:pt idx="386">
                  <c:v>13.08919382504288</c:v>
                </c:pt>
                <c:pt idx="387">
                  <c:v>13.204116638078901</c:v>
                </c:pt>
                <c:pt idx="388">
                  <c:v>12.82332761578045</c:v>
                </c:pt>
                <c:pt idx="389">
                  <c:v>12.943396226415089</c:v>
                </c:pt>
                <c:pt idx="390">
                  <c:v>13.00343053173242</c:v>
                </c:pt>
                <c:pt idx="391">
                  <c:v>12.84905660377358</c:v>
                </c:pt>
                <c:pt idx="392">
                  <c:v>12.761578044596909</c:v>
                </c:pt>
                <c:pt idx="393">
                  <c:v>12.56260720411664</c:v>
                </c:pt>
                <c:pt idx="394">
                  <c:v>12.78559176672384</c:v>
                </c:pt>
                <c:pt idx="395">
                  <c:v>12.68267581475129</c:v>
                </c:pt>
                <c:pt idx="396">
                  <c:v>12.59005145797599</c:v>
                </c:pt>
                <c:pt idx="397">
                  <c:v>12.80445969125215</c:v>
                </c:pt>
                <c:pt idx="398">
                  <c:v>12.703259005145799</c:v>
                </c:pt>
                <c:pt idx="399">
                  <c:v>12.535162950257289</c:v>
                </c:pt>
                <c:pt idx="400">
                  <c:v>12.463121783876501</c:v>
                </c:pt>
                <c:pt idx="401">
                  <c:v>12.614065180102919</c:v>
                </c:pt>
                <c:pt idx="402">
                  <c:v>12.915951972555749</c:v>
                </c:pt>
                <c:pt idx="403">
                  <c:v>13.21269296740995</c:v>
                </c:pt>
                <c:pt idx="404">
                  <c:v>13.15608919382505</c:v>
                </c:pt>
                <c:pt idx="405">
                  <c:v>12.855917667238421</c:v>
                </c:pt>
                <c:pt idx="406">
                  <c:v>12.720411663807891</c:v>
                </c:pt>
                <c:pt idx="407">
                  <c:v>12.626072041166379</c:v>
                </c:pt>
                <c:pt idx="408">
                  <c:v>12.708404802744431</c:v>
                </c:pt>
                <c:pt idx="409">
                  <c:v>12.888507718696401</c:v>
                </c:pt>
                <c:pt idx="410">
                  <c:v>12.89708404802745</c:v>
                </c:pt>
                <c:pt idx="411">
                  <c:v>12.68096054888508</c:v>
                </c:pt>
                <c:pt idx="412">
                  <c:v>12.6106346483705</c:v>
                </c:pt>
                <c:pt idx="413">
                  <c:v>12.38250428816467</c:v>
                </c:pt>
                <c:pt idx="414">
                  <c:v>12.33619210977702</c:v>
                </c:pt>
                <c:pt idx="415">
                  <c:v>12.315608919382511</c:v>
                </c:pt>
                <c:pt idx="416">
                  <c:v>12.125214408233269</c:v>
                </c:pt>
                <c:pt idx="417">
                  <c:v>12.090909090909101</c:v>
                </c:pt>
                <c:pt idx="418">
                  <c:v>12.012006861063471</c:v>
                </c:pt>
                <c:pt idx="419">
                  <c:v>11.82504288164666</c:v>
                </c:pt>
                <c:pt idx="420">
                  <c:v>11.83190394511149</c:v>
                </c:pt>
                <c:pt idx="421">
                  <c:v>11.986277873070319</c:v>
                </c:pt>
                <c:pt idx="422">
                  <c:v>11.92109777015437</c:v>
                </c:pt>
                <c:pt idx="423">
                  <c:v>11.85934819897084</c:v>
                </c:pt>
                <c:pt idx="424">
                  <c:v>11.7598627787307</c:v>
                </c:pt>
                <c:pt idx="425">
                  <c:v>12.068610634648371</c:v>
                </c:pt>
                <c:pt idx="426">
                  <c:v>12.28644939965695</c:v>
                </c:pt>
                <c:pt idx="427">
                  <c:v>12.066895368782159</c:v>
                </c:pt>
                <c:pt idx="428">
                  <c:v>12.147512864494001</c:v>
                </c:pt>
                <c:pt idx="429">
                  <c:v>12.43567753001715</c:v>
                </c:pt>
                <c:pt idx="430">
                  <c:v>12.452830188679251</c:v>
                </c:pt>
                <c:pt idx="431">
                  <c:v>12.406518010291601</c:v>
                </c:pt>
                <c:pt idx="432">
                  <c:v>12.065180102915949</c:v>
                </c:pt>
                <c:pt idx="433">
                  <c:v>12.22813036020583</c:v>
                </c:pt>
                <c:pt idx="434">
                  <c:v>12.355060034305319</c:v>
                </c:pt>
                <c:pt idx="435">
                  <c:v>12.2418524871355</c:v>
                </c:pt>
                <c:pt idx="436">
                  <c:v>12.190394511149229</c:v>
                </c:pt>
                <c:pt idx="437">
                  <c:v>11.95711835334477</c:v>
                </c:pt>
                <c:pt idx="438">
                  <c:v>12.27272727272727</c:v>
                </c:pt>
                <c:pt idx="439">
                  <c:v>11.874785591766731</c:v>
                </c:pt>
                <c:pt idx="440">
                  <c:v>11.75471698113207</c:v>
                </c:pt>
                <c:pt idx="441">
                  <c:v>11.91252144082333</c:v>
                </c:pt>
                <c:pt idx="442">
                  <c:v>11.78216123499142</c:v>
                </c:pt>
                <c:pt idx="443">
                  <c:v>11.926243567753</c:v>
                </c:pt>
                <c:pt idx="444">
                  <c:v>11.905660377358499</c:v>
                </c:pt>
                <c:pt idx="445">
                  <c:v>12.356775300171529</c:v>
                </c:pt>
                <c:pt idx="446">
                  <c:v>12.57632933104631</c:v>
                </c:pt>
                <c:pt idx="447">
                  <c:v>12.372212692967411</c:v>
                </c:pt>
                <c:pt idx="448">
                  <c:v>12.125214408233269</c:v>
                </c:pt>
                <c:pt idx="449">
                  <c:v>11.967409948542031</c:v>
                </c:pt>
                <c:pt idx="450">
                  <c:v>12.039451114922811</c:v>
                </c:pt>
                <c:pt idx="451">
                  <c:v>11.99656946826758</c:v>
                </c:pt>
                <c:pt idx="452">
                  <c:v>12.39794168096055</c:v>
                </c:pt>
                <c:pt idx="453">
                  <c:v>12.797598627787311</c:v>
                </c:pt>
                <c:pt idx="454">
                  <c:v>12.641509433962259</c:v>
                </c:pt>
                <c:pt idx="455">
                  <c:v>12.329331046312181</c:v>
                </c:pt>
                <c:pt idx="456">
                  <c:v>12.17324185248714</c:v>
                </c:pt>
                <c:pt idx="457">
                  <c:v>12.33790737564323</c:v>
                </c:pt>
                <c:pt idx="458">
                  <c:v>11.47169811320755</c:v>
                </c:pt>
                <c:pt idx="459">
                  <c:v>11.84905660377358</c:v>
                </c:pt>
                <c:pt idx="460">
                  <c:v>12.63636363636364</c:v>
                </c:pt>
                <c:pt idx="461">
                  <c:v>12.341337907375641</c:v>
                </c:pt>
                <c:pt idx="462">
                  <c:v>12.37907375643225</c:v>
                </c:pt>
                <c:pt idx="463">
                  <c:v>12.238421955403091</c:v>
                </c:pt>
                <c:pt idx="464">
                  <c:v>12.07547169811321</c:v>
                </c:pt>
                <c:pt idx="465">
                  <c:v>11.890222984562611</c:v>
                </c:pt>
                <c:pt idx="466">
                  <c:v>11.77015437392796</c:v>
                </c:pt>
                <c:pt idx="467">
                  <c:v>11.83190394511149</c:v>
                </c:pt>
                <c:pt idx="468">
                  <c:v>11.79073756432247</c:v>
                </c:pt>
                <c:pt idx="469">
                  <c:v>11.55917667238422</c:v>
                </c:pt>
                <c:pt idx="470">
                  <c:v>11.65351629502573</c:v>
                </c:pt>
                <c:pt idx="471">
                  <c:v>11.504288164665519</c:v>
                </c:pt>
                <c:pt idx="472">
                  <c:v>11.360205831903951</c:v>
                </c:pt>
                <c:pt idx="473">
                  <c:v>11.447684391080619</c:v>
                </c:pt>
                <c:pt idx="474">
                  <c:v>11.428816466552311</c:v>
                </c:pt>
                <c:pt idx="475">
                  <c:v>11.5180102915952</c:v>
                </c:pt>
                <c:pt idx="476">
                  <c:v>11.39794168096055</c:v>
                </c:pt>
                <c:pt idx="477">
                  <c:v>11.3327615780446</c:v>
                </c:pt>
                <c:pt idx="478">
                  <c:v>11.00514579759863</c:v>
                </c:pt>
                <c:pt idx="479">
                  <c:v>10.969125214408241</c:v>
                </c:pt>
                <c:pt idx="480">
                  <c:v>10.876500857632941</c:v>
                </c:pt>
                <c:pt idx="481">
                  <c:v>10.432246998284739</c:v>
                </c:pt>
                <c:pt idx="482">
                  <c:v>10.3893653516295</c:v>
                </c:pt>
                <c:pt idx="483">
                  <c:v>10.36363636363637</c:v>
                </c:pt>
                <c:pt idx="484">
                  <c:v>10.766723842195541</c:v>
                </c:pt>
                <c:pt idx="485">
                  <c:v>10.905660377358499</c:v>
                </c:pt>
                <c:pt idx="486">
                  <c:v>10.663807890222991</c:v>
                </c:pt>
                <c:pt idx="487">
                  <c:v>10.82332761578045</c:v>
                </c:pt>
                <c:pt idx="488">
                  <c:v>10.59519725557462</c:v>
                </c:pt>
                <c:pt idx="489">
                  <c:v>10.284734133790741</c:v>
                </c:pt>
                <c:pt idx="490">
                  <c:v>10.372212692967411</c:v>
                </c:pt>
                <c:pt idx="491">
                  <c:v>10.295025728987991</c:v>
                </c:pt>
                <c:pt idx="492">
                  <c:v>10.56260720411664</c:v>
                </c:pt>
                <c:pt idx="493">
                  <c:v>10.704974271012</c:v>
                </c:pt>
                <c:pt idx="494">
                  <c:v>10.92109777015437</c:v>
                </c:pt>
                <c:pt idx="495">
                  <c:v>10.86792452830189</c:v>
                </c:pt>
                <c:pt idx="496">
                  <c:v>10.629502572898801</c:v>
                </c:pt>
                <c:pt idx="497">
                  <c:v>10.53344768439108</c:v>
                </c:pt>
                <c:pt idx="498">
                  <c:v>10.463121783876501</c:v>
                </c:pt>
                <c:pt idx="499">
                  <c:v>10.67924528301887</c:v>
                </c:pt>
                <c:pt idx="500">
                  <c:v>9.9982847341337902</c:v>
                </c:pt>
                <c:pt idx="501">
                  <c:v>9.9502572898799304</c:v>
                </c:pt>
                <c:pt idx="502">
                  <c:v>10.48027444253859</c:v>
                </c:pt>
                <c:pt idx="503">
                  <c:v>10.27101200686106</c:v>
                </c:pt>
                <c:pt idx="504">
                  <c:v>10.02744425385935</c:v>
                </c:pt>
                <c:pt idx="505">
                  <c:v>9.8885077186963972</c:v>
                </c:pt>
                <c:pt idx="506">
                  <c:v>10.217838765008571</c:v>
                </c:pt>
                <c:pt idx="507">
                  <c:v>10.504288164665519</c:v>
                </c:pt>
                <c:pt idx="508">
                  <c:v>10.60720411663808</c:v>
                </c:pt>
                <c:pt idx="509">
                  <c:v>10.7409948542024</c:v>
                </c:pt>
                <c:pt idx="510">
                  <c:v>10.728987993138929</c:v>
                </c:pt>
                <c:pt idx="511">
                  <c:v>10.82161234991424</c:v>
                </c:pt>
                <c:pt idx="512">
                  <c:v>11.16809605488851</c:v>
                </c:pt>
                <c:pt idx="513">
                  <c:v>11.21269296740995</c:v>
                </c:pt>
                <c:pt idx="514">
                  <c:v>11.09433962264151</c:v>
                </c:pt>
                <c:pt idx="515">
                  <c:v>11.416809605488851</c:v>
                </c:pt>
                <c:pt idx="516">
                  <c:v>11.65008576329331</c:v>
                </c:pt>
                <c:pt idx="517">
                  <c:v>11.72384219554031</c:v>
                </c:pt>
                <c:pt idx="518">
                  <c:v>11.62264150943396</c:v>
                </c:pt>
                <c:pt idx="519">
                  <c:v>11.36535162950257</c:v>
                </c:pt>
                <c:pt idx="520">
                  <c:v>11.20926243567753</c:v>
                </c:pt>
                <c:pt idx="521">
                  <c:v>11.447684391080619</c:v>
                </c:pt>
                <c:pt idx="522">
                  <c:v>11.63636363636364</c:v>
                </c:pt>
                <c:pt idx="523">
                  <c:v>11.72384219554031</c:v>
                </c:pt>
                <c:pt idx="524">
                  <c:v>11.463121783876501</c:v>
                </c:pt>
                <c:pt idx="525">
                  <c:v>11.27444253859348</c:v>
                </c:pt>
                <c:pt idx="526">
                  <c:v>11.373927958833621</c:v>
                </c:pt>
                <c:pt idx="527">
                  <c:v>10.963979416809609</c:v>
                </c:pt>
                <c:pt idx="528">
                  <c:v>10.967409948542031</c:v>
                </c:pt>
                <c:pt idx="529">
                  <c:v>10.967409948542031</c:v>
                </c:pt>
                <c:pt idx="530">
                  <c:v>10.8696397941681</c:v>
                </c:pt>
                <c:pt idx="531">
                  <c:v>10.89193825042882</c:v>
                </c:pt>
                <c:pt idx="532">
                  <c:v>11.01372212692967</c:v>
                </c:pt>
                <c:pt idx="533">
                  <c:v>10.77015437392796</c:v>
                </c:pt>
                <c:pt idx="534">
                  <c:v>10.87821612349914</c:v>
                </c:pt>
                <c:pt idx="535">
                  <c:v>10.830188679245291</c:v>
                </c:pt>
                <c:pt idx="536">
                  <c:v>10.46998284734134</c:v>
                </c:pt>
                <c:pt idx="537">
                  <c:v>10.34648370497427</c:v>
                </c:pt>
                <c:pt idx="538">
                  <c:v>10.26072041166381</c:v>
                </c:pt>
                <c:pt idx="539">
                  <c:v>9.9759862778730692</c:v>
                </c:pt>
                <c:pt idx="540">
                  <c:v>9.9879931389365328</c:v>
                </c:pt>
                <c:pt idx="541">
                  <c:v>9.9536878216123501</c:v>
                </c:pt>
                <c:pt idx="542">
                  <c:v>10.00171526586621</c:v>
                </c:pt>
                <c:pt idx="543">
                  <c:v>9.9451114922813009</c:v>
                </c:pt>
                <c:pt idx="544">
                  <c:v>9.8353344768439133</c:v>
                </c:pt>
                <c:pt idx="545">
                  <c:v>9.9588336192109796</c:v>
                </c:pt>
                <c:pt idx="546">
                  <c:v>10.28987993138937</c:v>
                </c:pt>
                <c:pt idx="547">
                  <c:v>10.43739279588336</c:v>
                </c:pt>
                <c:pt idx="548">
                  <c:v>10.526586620926251</c:v>
                </c:pt>
                <c:pt idx="549">
                  <c:v>10.51457975986278</c:v>
                </c:pt>
                <c:pt idx="550">
                  <c:v>10.186963979416809</c:v>
                </c:pt>
                <c:pt idx="551">
                  <c:v>10.404802744425391</c:v>
                </c:pt>
                <c:pt idx="552">
                  <c:v>10.15608919382505</c:v>
                </c:pt>
                <c:pt idx="553">
                  <c:v>10.281303602058321</c:v>
                </c:pt>
                <c:pt idx="554">
                  <c:v>10.27615780445969</c:v>
                </c:pt>
                <c:pt idx="555">
                  <c:v>10.17495711835334</c:v>
                </c:pt>
                <c:pt idx="556">
                  <c:v>10.02915951972556</c:v>
                </c:pt>
                <c:pt idx="557">
                  <c:v>9.83190394511149</c:v>
                </c:pt>
                <c:pt idx="558">
                  <c:v>9.6912521440823305</c:v>
                </c:pt>
                <c:pt idx="559">
                  <c:v>9.8387650085763276</c:v>
                </c:pt>
                <c:pt idx="560">
                  <c:v>10.02744425385935</c:v>
                </c:pt>
                <c:pt idx="561">
                  <c:v>10.006861063464839</c:v>
                </c:pt>
                <c:pt idx="562">
                  <c:v>9.81989708404803</c:v>
                </c:pt>
                <c:pt idx="563">
                  <c:v>9.6295025728988008</c:v>
                </c:pt>
                <c:pt idx="564">
                  <c:v>9.6638078902229871</c:v>
                </c:pt>
                <c:pt idx="565">
                  <c:v>9.9279588336192131</c:v>
                </c:pt>
                <c:pt idx="566">
                  <c:v>9.7735849056603765</c:v>
                </c:pt>
                <c:pt idx="567">
                  <c:v>9.8953687821612331</c:v>
                </c:pt>
                <c:pt idx="568">
                  <c:v>9.8679245283018862</c:v>
                </c:pt>
                <c:pt idx="569">
                  <c:v>9.914236706689536</c:v>
                </c:pt>
                <c:pt idx="570">
                  <c:v>10.10806174957118</c:v>
                </c:pt>
                <c:pt idx="571">
                  <c:v>10.2418524871355</c:v>
                </c:pt>
                <c:pt idx="572">
                  <c:v>10.200686106346479</c:v>
                </c:pt>
                <c:pt idx="573">
                  <c:v>10.39108061749571</c:v>
                </c:pt>
                <c:pt idx="574">
                  <c:v>10.596912521440821</c:v>
                </c:pt>
                <c:pt idx="575">
                  <c:v>10.248713550600341</c:v>
                </c:pt>
                <c:pt idx="576">
                  <c:v>10.265866209262439</c:v>
                </c:pt>
                <c:pt idx="577">
                  <c:v>10.250428816466551</c:v>
                </c:pt>
                <c:pt idx="578">
                  <c:v>10.5008576329331</c:v>
                </c:pt>
                <c:pt idx="579">
                  <c:v>10.47855917667238</c:v>
                </c:pt>
                <c:pt idx="580">
                  <c:v>10.404802744425391</c:v>
                </c:pt>
                <c:pt idx="581">
                  <c:v>10.813036020583191</c:v>
                </c:pt>
                <c:pt idx="582">
                  <c:v>10.48370497427101</c:v>
                </c:pt>
                <c:pt idx="583">
                  <c:v>10.50257289879932</c:v>
                </c:pt>
                <c:pt idx="584">
                  <c:v>10.46826758147513</c:v>
                </c:pt>
                <c:pt idx="585">
                  <c:v>10.704974271012</c:v>
                </c:pt>
                <c:pt idx="586">
                  <c:v>10.840480274442539</c:v>
                </c:pt>
                <c:pt idx="587">
                  <c:v>11.039451114922811</c:v>
                </c:pt>
                <c:pt idx="588">
                  <c:v>10.74271012006861</c:v>
                </c:pt>
                <c:pt idx="589">
                  <c:v>10.81989708404803</c:v>
                </c:pt>
                <c:pt idx="590">
                  <c:v>10.99828473413379</c:v>
                </c:pt>
                <c:pt idx="591">
                  <c:v>10.89708404802745</c:v>
                </c:pt>
                <c:pt idx="592">
                  <c:v>10.600343053173241</c:v>
                </c:pt>
                <c:pt idx="593">
                  <c:v>10.60720411663808</c:v>
                </c:pt>
                <c:pt idx="594">
                  <c:v>10.52487135506003</c:v>
                </c:pt>
                <c:pt idx="595">
                  <c:v>10.77015437392796</c:v>
                </c:pt>
                <c:pt idx="596">
                  <c:v>10.960548885077189</c:v>
                </c:pt>
                <c:pt idx="597">
                  <c:v>11.22984562607204</c:v>
                </c:pt>
                <c:pt idx="598">
                  <c:v>11.36192109777015</c:v>
                </c:pt>
                <c:pt idx="599">
                  <c:v>11.45626072041166</c:v>
                </c:pt>
                <c:pt idx="600">
                  <c:v>11.38078902229846</c:v>
                </c:pt>
                <c:pt idx="601">
                  <c:v>11.161234991423671</c:v>
                </c:pt>
                <c:pt idx="602">
                  <c:v>11.28987993138937</c:v>
                </c:pt>
                <c:pt idx="603">
                  <c:v>10.993138936535161</c:v>
                </c:pt>
                <c:pt idx="604">
                  <c:v>11.399656946826759</c:v>
                </c:pt>
                <c:pt idx="605">
                  <c:v>11.428816466552311</c:v>
                </c:pt>
                <c:pt idx="606">
                  <c:v>11.360205831903951</c:v>
                </c:pt>
                <c:pt idx="607">
                  <c:v>11.55917667238422</c:v>
                </c:pt>
                <c:pt idx="608">
                  <c:v>10.806174957118349</c:v>
                </c:pt>
                <c:pt idx="609">
                  <c:v>11.10634648370498</c:v>
                </c:pt>
                <c:pt idx="610">
                  <c:v>11.164665523156099</c:v>
                </c:pt>
                <c:pt idx="611">
                  <c:v>10.82504288164666</c:v>
                </c:pt>
                <c:pt idx="612">
                  <c:v>10.86449399656947</c:v>
                </c:pt>
                <c:pt idx="613">
                  <c:v>10.991423670668951</c:v>
                </c:pt>
                <c:pt idx="614">
                  <c:v>11.06174957118353</c:v>
                </c:pt>
                <c:pt idx="615">
                  <c:v>11.04116638078902</c:v>
                </c:pt>
                <c:pt idx="616">
                  <c:v>11.313893653516301</c:v>
                </c:pt>
                <c:pt idx="617">
                  <c:v>11.59005145797598</c:v>
                </c:pt>
                <c:pt idx="618">
                  <c:v>11.915951972555749</c:v>
                </c:pt>
                <c:pt idx="619">
                  <c:v>11.82504288164666</c:v>
                </c:pt>
                <c:pt idx="620">
                  <c:v>11.974271012006859</c:v>
                </c:pt>
                <c:pt idx="621">
                  <c:v>11.526586620926251</c:v>
                </c:pt>
                <c:pt idx="622">
                  <c:v>11.34305317324185</c:v>
                </c:pt>
                <c:pt idx="623">
                  <c:v>11.542024013722131</c:v>
                </c:pt>
                <c:pt idx="624">
                  <c:v>11.5008576329331</c:v>
                </c:pt>
                <c:pt idx="625">
                  <c:v>11.202401372212689</c:v>
                </c:pt>
                <c:pt idx="626">
                  <c:v>11.22641509433962</c:v>
                </c:pt>
                <c:pt idx="627">
                  <c:v>11.20926243567753</c:v>
                </c:pt>
                <c:pt idx="628">
                  <c:v>10.85248713550601</c:v>
                </c:pt>
                <c:pt idx="629">
                  <c:v>10.84905660377358</c:v>
                </c:pt>
                <c:pt idx="630">
                  <c:v>11.33447684391081</c:v>
                </c:pt>
                <c:pt idx="631">
                  <c:v>11.367066895368779</c:v>
                </c:pt>
                <c:pt idx="632">
                  <c:v>11.46826758147513</c:v>
                </c:pt>
                <c:pt idx="633">
                  <c:v>11.28644939965695</c:v>
                </c:pt>
                <c:pt idx="634">
                  <c:v>11.13207547169811</c:v>
                </c:pt>
                <c:pt idx="635">
                  <c:v>10.81818181818182</c:v>
                </c:pt>
                <c:pt idx="636">
                  <c:v>10.967409948542031</c:v>
                </c:pt>
                <c:pt idx="637">
                  <c:v>10.687821612349911</c:v>
                </c:pt>
                <c:pt idx="638">
                  <c:v>10.52830188679245</c:v>
                </c:pt>
                <c:pt idx="639">
                  <c:v>10.43910806174957</c:v>
                </c:pt>
                <c:pt idx="640">
                  <c:v>10.615780445969129</c:v>
                </c:pt>
                <c:pt idx="641">
                  <c:v>10.56089193825043</c:v>
                </c:pt>
                <c:pt idx="642">
                  <c:v>10.3893653516295</c:v>
                </c:pt>
                <c:pt idx="643">
                  <c:v>10.281303602058321</c:v>
                </c:pt>
                <c:pt idx="644">
                  <c:v>10.13893653516295</c:v>
                </c:pt>
                <c:pt idx="645">
                  <c:v>10.154373927958829</c:v>
                </c:pt>
                <c:pt idx="646">
                  <c:v>9.6054888507718701</c:v>
                </c:pt>
                <c:pt idx="647">
                  <c:v>9.7169811320754693</c:v>
                </c:pt>
                <c:pt idx="648">
                  <c:v>9.4219554030874768</c:v>
                </c:pt>
                <c:pt idx="649">
                  <c:v>9.7289879931389347</c:v>
                </c:pt>
                <c:pt idx="650">
                  <c:v>9.8559176672384226</c:v>
                </c:pt>
                <c:pt idx="651">
                  <c:v>9.83190394511149</c:v>
                </c:pt>
                <c:pt idx="652">
                  <c:v>9.9639794168096074</c:v>
                </c:pt>
                <c:pt idx="653">
                  <c:v>9.914236706689536</c:v>
                </c:pt>
                <c:pt idx="654">
                  <c:v>10.293310463121781</c:v>
                </c:pt>
                <c:pt idx="655">
                  <c:v>10.39794168096055</c:v>
                </c:pt>
                <c:pt idx="656">
                  <c:v>10.10634648370498</c:v>
                </c:pt>
                <c:pt idx="657">
                  <c:v>10.22813036020583</c:v>
                </c:pt>
                <c:pt idx="658">
                  <c:v>10.416809605488851</c:v>
                </c:pt>
                <c:pt idx="659">
                  <c:v>10.51114922813036</c:v>
                </c:pt>
                <c:pt idx="660">
                  <c:v>10.221269296740999</c:v>
                </c:pt>
                <c:pt idx="661">
                  <c:v>10.07718696397942</c:v>
                </c:pt>
                <c:pt idx="662">
                  <c:v>9.6912521440823305</c:v>
                </c:pt>
                <c:pt idx="663">
                  <c:v>9.8216123499142363</c:v>
                </c:pt>
                <c:pt idx="664">
                  <c:v>9.9828473413379086</c:v>
                </c:pt>
                <c:pt idx="665">
                  <c:v>10.384219554030871</c:v>
                </c:pt>
                <c:pt idx="666">
                  <c:v>10.22984562607204</c:v>
                </c:pt>
                <c:pt idx="667">
                  <c:v>10.154373927958829</c:v>
                </c:pt>
                <c:pt idx="668">
                  <c:v>9.9210977701543719</c:v>
                </c:pt>
                <c:pt idx="669">
                  <c:v>10.10291595197255</c:v>
                </c:pt>
                <c:pt idx="670">
                  <c:v>10.1835334476844</c:v>
                </c:pt>
                <c:pt idx="671">
                  <c:v>10.02915951972556</c:v>
                </c:pt>
                <c:pt idx="672">
                  <c:v>9.7049742710120039</c:v>
                </c:pt>
                <c:pt idx="673">
                  <c:v>9.5317324185248715</c:v>
                </c:pt>
                <c:pt idx="674">
                  <c:v>9.4339622641509422</c:v>
                </c:pt>
                <c:pt idx="675">
                  <c:v>9.5403087478559154</c:v>
                </c:pt>
                <c:pt idx="676">
                  <c:v>9.1835334476843933</c:v>
                </c:pt>
                <c:pt idx="677">
                  <c:v>9.310463121783874</c:v>
                </c:pt>
                <c:pt idx="678">
                  <c:v>9.0120068610634672</c:v>
                </c:pt>
                <c:pt idx="679">
                  <c:v>9.2212692967409957</c:v>
                </c:pt>
                <c:pt idx="680">
                  <c:v>9.3464837049742737</c:v>
                </c:pt>
                <c:pt idx="681">
                  <c:v>9.43910806174957</c:v>
                </c:pt>
                <c:pt idx="682">
                  <c:v>9.1989708404802712</c:v>
                </c:pt>
                <c:pt idx="683">
                  <c:v>9.3653516295025732</c:v>
                </c:pt>
                <c:pt idx="684">
                  <c:v>8.914236706689536</c:v>
                </c:pt>
                <c:pt idx="685">
                  <c:v>8.8936535162950268</c:v>
                </c:pt>
                <c:pt idx="686">
                  <c:v>8.749571183533444</c:v>
                </c:pt>
                <c:pt idx="687">
                  <c:v>8.7101200686106335</c:v>
                </c:pt>
                <c:pt idx="688">
                  <c:v>8.4339622641509422</c:v>
                </c:pt>
                <c:pt idx="689">
                  <c:v>8.3464837049742702</c:v>
                </c:pt>
                <c:pt idx="690">
                  <c:v>8.0274442538593505</c:v>
                </c:pt>
                <c:pt idx="691">
                  <c:v>8.0480274442538544</c:v>
                </c:pt>
                <c:pt idx="692">
                  <c:v>8.1046312178387652</c:v>
                </c:pt>
                <c:pt idx="693">
                  <c:v>8.3996569468267595</c:v>
                </c:pt>
                <c:pt idx="694">
                  <c:v>8.3379073756432245</c:v>
                </c:pt>
                <c:pt idx="695">
                  <c:v>8.3481989708404782</c:v>
                </c:pt>
                <c:pt idx="696">
                  <c:v>8.3259005145797609</c:v>
                </c:pt>
                <c:pt idx="697">
                  <c:v>8.6535162950257298</c:v>
                </c:pt>
                <c:pt idx="698">
                  <c:v>8.9313893653516274</c:v>
                </c:pt>
                <c:pt idx="699">
                  <c:v>8.9245283018867934</c:v>
                </c:pt>
                <c:pt idx="700">
                  <c:v>8.7409948542024036</c:v>
                </c:pt>
                <c:pt idx="701">
                  <c:v>8.7186963979416827</c:v>
                </c:pt>
                <c:pt idx="702">
                  <c:v>8.5986277873070307</c:v>
                </c:pt>
                <c:pt idx="703">
                  <c:v>8.4905660377358494</c:v>
                </c:pt>
                <c:pt idx="704">
                  <c:v>8.7341337907375607</c:v>
                </c:pt>
                <c:pt idx="705">
                  <c:v>8.5283018867924483</c:v>
                </c:pt>
                <c:pt idx="706">
                  <c:v>8.8799313893653533</c:v>
                </c:pt>
                <c:pt idx="707">
                  <c:v>8.8524871355060082</c:v>
                </c:pt>
                <c:pt idx="708">
                  <c:v>9.2967409948542024</c:v>
                </c:pt>
                <c:pt idx="709">
                  <c:v>8.9313893653516274</c:v>
                </c:pt>
                <c:pt idx="710">
                  <c:v>9.329331046312177</c:v>
                </c:pt>
                <c:pt idx="711">
                  <c:v>8.9794168096054907</c:v>
                </c:pt>
                <c:pt idx="712">
                  <c:v>8.9948542024013722</c:v>
                </c:pt>
                <c:pt idx="713">
                  <c:v>8.9691252144082352</c:v>
                </c:pt>
                <c:pt idx="714">
                  <c:v>8.6397941680960528</c:v>
                </c:pt>
                <c:pt idx="715">
                  <c:v>8.6603773584905639</c:v>
                </c:pt>
                <c:pt idx="716">
                  <c:v>8.7701543739279604</c:v>
                </c:pt>
                <c:pt idx="717">
                  <c:v>8.614065180102914</c:v>
                </c:pt>
                <c:pt idx="718">
                  <c:v>8.8953687821612331</c:v>
                </c:pt>
                <c:pt idx="719">
                  <c:v>9.21269296740995</c:v>
                </c:pt>
                <c:pt idx="720">
                  <c:v>9.1457975986277908</c:v>
                </c:pt>
                <c:pt idx="721">
                  <c:v>9.2813036020583173</c:v>
                </c:pt>
                <c:pt idx="722">
                  <c:v>9.579759862778733</c:v>
                </c:pt>
                <c:pt idx="723">
                  <c:v>9.6123499142367077</c:v>
                </c:pt>
                <c:pt idx="724">
                  <c:v>9.7787307032590025</c:v>
                </c:pt>
                <c:pt idx="725">
                  <c:v>9.8233276157804461</c:v>
                </c:pt>
                <c:pt idx="726">
                  <c:v>9.5025728987993165</c:v>
                </c:pt>
                <c:pt idx="727">
                  <c:v>9.260720411663808</c:v>
                </c:pt>
                <c:pt idx="728">
                  <c:v>9.3018867924528301</c:v>
                </c:pt>
                <c:pt idx="729">
                  <c:v>9.2710120068610635</c:v>
                </c:pt>
                <c:pt idx="730">
                  <c:v>8.7975986277873073</c:v>
                </c:pt>
                <c:pt idx="731">
                  <c:v>8.3979416809605478</c:v>
                </c:pt>
                <c:pt idx="732">
                  <c:v>9.310463121783874</c:v>
                </c:pt>
                <c:pt idx="733">
                  <c:v>9.7118353344768433</c:v>
                </c:pt>
                <c:pt idx="734">
                  <c:v>9.7289879931389347</c:v>
                </c:pt>
                <c:pt idx="735">
                  <c:v>9.6740994854202391</c:v>
                </c:pt>
                <c:pt idx="736">
                  <c:v>9.6843910806174929</c:v>
                </c:pt>
                <c:pt idx="737">
                  <c:v>9.4425385934819897</c:v>
                </c:pt>
                <c:pt idx="738">
                  <c:v>9.4253859348199001</c:v>
                </c:pt>
                <c:pt idx="739">
                  <c:v>9.3361921097770146</c:v>
                </c:pt>
                <c:pt idx="740">
                  <c:v>9.1835334476843933</c:v>
                </c:pt>
                <c:pt idx="741">
                  <c:v>9.3945111492281299</c:v>
                </c:pt>
                <c:pt idx="742">
                  <c:v>9.3636363636363669</c:v>
                </c:pt>
                <c:pt idx="743">
                  <c:v>9.2435677530017131</c:v>
                </c:pt>
                <c:pt idx="744">
                  <c:v>9.2246998284734136</c:v>
                </c:pt>
                <c:pt idx="745">
                  <c:v>9.1886792452830193</c:v>
                </c:pt>
                <c:pt idx="746">
                  <c:v>9.0994854202401374</c:v>
                </c:pt>
                <c:pt idx="747">
                  <c:v>8.86449399656947</c:v>
                </c:pt>
                <c:pt idx="748">
                  <c:v>8.8765008576329372</c:v>
                </c:pt>
                <c:pt idx="749">
                  <c:v>8.7341337907375607</c:v>
                </c:pt>
                <c:pt idx="750">
                  <c:v>8.7032590051457976</c:v>
                </c:pt>
                <c:pt idx="751">
                  <c:v>8.6912521440823305</c:v>
                </c:pt>
                <c:pt idx="752">
                  <c:v>8.7735849056603765</c:v>
                </c:pt>
                <c:pt idx="753">
                  <c:v>8.2933104631217809</c:v>
                </c:pt>
                <c:pt idx="754">
                  <c:v>8.1543739279588312</c:v>
                </c:pt>
                <c:pt idx="755">
                  <c:v>8.2898799313893647</c:v>
                </c:pt>
                <c:pt idx="756">
                  <c:v>8.1063464837049732</c:v>
                </c:pt>
                <c:pt idx="757">
                  <c:v>8.1372212692967363</c:v>
                </c:pt>
                <c:pt idx="758">
                  <c:v>8.0891938250428801</c:v>
                </c:pt>
                <c:pt idx="759">
                  <c:v>8.0789022298456263</c:v>
                </c:pt>
                <c:pt idx="760">
                  <c:v>7.7975986277873064</c:v>
                </c:pt>
                <c:pt idx="761">
                  <c:v>7.7873070325900509</c:v>
                </c:pt>
                <c:pt idx="762">
                  <c:v>7.7667238421955407</c:v>
                </c:pt>
                <c:pt idx="763">
                  <c:v>7.9725557461406504</c:v>
                </c:pt>
                <c:pt idx="764">
                  <c:v>7.9674099485420236</c:v>
                </c:pt>
                <c:pt idx="765">
                  <c:v>8.0085763293310457</c:v>
                </c:pt>
                <c:pt idx="766">
                  <c:v>8.0823327615780443</c:v>
                </c:pt>
                <c:pt idx="767">
                  <c:v>8.2675814751286474</c:v>
                </c:pt>
                <c:pt idx="768">
                  <c:v>8.0926243567752998</c:v>
                </c:pt>
                <c:pt idx="769">
                  <c:v>8.3773584905660385</c:v>
                </c:pt>
                <c:pt idx="770">
                  <c:v>8.3670668953687866</c:v>
                </c:pt>
                <c:pt idx="771">
                  <c:v>8.4751286449399643</c:v>
                </c:pt>
                <c:pt idx="772">
                  <c:v>8.3379073756432245</c:v>
                </c:pt>
                <c:pt idx="773">
                  <c:v>8.2898799313893647</c:v>
                </c:pt>
                <c:pt idx="774">
                  <c:v>8.0463121783876517</c:v>
                </c:pt>
                <c:pt idx="775">
                  <c:v>8.1560891938250446</c:v>
                </c:pt>
                <c:pt idx="776">
                  <c:v>8.2984562607204122</c:v>
                </c:pt>
                <c:pt idx="777">
                  <c:v>8.2984562607204122</c:v>
                </c:pt>
                <c:pt idx="778">
                  <c:v>8.2401372212692987</c:v>
                </c:pt>
                <c:pt idx="779">
                  <c:v>7.9536878216123501</c:v>
                </c:pt>
                <c:pt idx="780">
                  <c:v>7.8353344768439097</c:v>
                </c:pt>
                <c:pt idx="781">
                  <c:v>7.7753001715265864</c:v>
                </c:pt>
                <c:pt idx="782">
                  <c:v>7.7924528301886786</c:v>
                </c:pt>
                <c:pt idx="783">
                  <c:v>7.8147512864493986</c:v>
                </c:pt>
                <c:pt idx="784">
                  <c:v>7.4425385934819897</c:v>
                </c:pt>
                <c:pt idx="785">
                  <c:v>7.5317324185248724</c:v>
                </c:pt>
                <c:pt idx="786">
                  <c:v>7.2246998284734119</c:v>
                </c:pt>
                <c:pt idx="787">
                  <c:v>7.4528301886792461</c:v>
                </c:pt>
                <c:pt idx="788">
                  <c:v>7.4854202401372216</c:v>
                </c:pt>
                <c:pt idx="789">
                  <c:v>7.1646655231560876</c:v>
                </c:pt>
                <c:pt idx="790">
                  <c:v>7.0874785591766711</c:v>
                </c:pt>
                <c:pt idx="791">
                  <c:v>7.5523156089193817</c:v>
                </c:pt>
                <c:pt idx="792">
                  <c:v>7.5540308747855898</c:v>
                </c:pt>
                <c:pt idx="793">
                  <c:v>7.8113207547169807</c:v>
                </c:pt>
                <c:pt idx="794">
                  <c:v>7.8284734133790739</c:v>
                </c:pt>
                <c:pt idx="795">
                  <c:v>7.9382504288164668</c:v>
                </c:pt>
                <c:pt idx="796">
                  <c:v>7.5780445969125214</c:v>
                </c:pt>
                <c:pt idx="797">
                  <c:v>7.5797598627787304</c:v>
                </c:pt>
                <c:pt idx="798">
                  <c:v>7.1732418524871351</c:v>
                </c:pt>
                <c:pt idx="799">
                  <c:v>7.0343053173241854</c:v>
                </c:pt>
                <c:pt idx="800">
                  <c:v>6.9828473413379077</c:v>
                </c:pt>
                <c:pt idx="801">
                  <c:v>7.2950257289879916</c:v>
                </c:pt>
                <c:pt idx="802">
                  <c:v>7.1938250428816461</c:v>
                </c:pt>
                <c:pt idx="803">
                  <c:v>7.1114922813036019</c:v>
                </c:pt>
                <c:pt idx="804">
                  <c:v>7.372212692967409</c:v>
                </c:pt>
                <c:pt idx="805">
                  <c:v>7.2967409948542032</c:v>
                </c:pt>
                <c:pt idx="806">
                  <c:v>7.418524871355058</c:v>
                </c:pt>
                <c:pt idx="807">
                  <c:v>7.802744425385935</c:v>
                </c:pt>
                <c:pt idx="808">
                  <c:v>8.4271012006861046</c:v>
                </c:pt>
                <c:pt idx="809">
                  <c:v>8.5351629502572894</c:v>
                </c:pt>
                <c:pt idx="810">
                  <c:v>8.4493996569468255</c:v>
                </c:pt>
                <c:pt idx="811">
                  <c:v>8.3602058319039472</c:v>
                </c:pt>
                <c:pt idx="812">
                  <c:v>8.3087478559176677</c:v>
                </c:pt>
                <c:pt idx="813">
                  <c:v>8.3087478559176677</c:v>
                </c:pt>
                <c:pt idx="814">
                  <c:v>7.9279588336192086</c:v>
                </c:pt>
                <c:pt idx="815">
                  <c:v>8.0343053173241845</c:v>
                </c:pt>
                <c:pt idx="816">
                  <c:v>7.9090909090909101</c:v>
                </c:pt>
                <c:pt idx="817">
                  <c:v>8.0394511149228123</c:v>
                </c:pt>
                <c:pt idx="818">
                  <c:v>8.1166380789022305</c:v>
                </c:pt>
                <c:pt idx="819">
                  <c:v>8.1337907375643237</c:v>
                </c:pt>
                <c:pt idx="820">
                  <c:v>8.3807890222984565</c:v>
                </c:pt>
                <c:pt idx="821">
                  <c:v>8.1252144082332745</c:v>
                </c:pt>
                <c:pt idx="822">
                  <c:v>8.4202401372212705</c:v>
                </c:pt>
                <c:pt idx="823">
                  <c:v>8.5094339622641506</c:v>
                </c:pt>
                <c:pt idx="824">
                  <c:v>8.3739279588336206</c:v>
                </c:pt>
                <c:pt idx="825">
                  <c:v>8.7272727272727249</c:v>
                </c:pt>
                <c:pt idx="826">
                  <c:v>8.5111492281303605</c:v>
                </c:pt>
                <c:pt idx="827">
                  <c:v>8.5986277873070307</c:v>
                </c:pt>
                <c:pt idx="828">
                  <c:v>8.8782161234991417</c:v>
                </c:pt>
                <c:pt idx="829">
                  <c:v>8.7341337907375607</c:v>
                </c:pt>
                <c:pt idx="830">
                  <c:v>8.9982847341337902</c:v>
                </c:pt>
                <c:pt idx="831">
                  <c:v>9.4631217838764972</c:v>
                </c:pt>
                <c:pt idx="832">
                  <c:v>9.5951972555746146</c:v>
                </c:pt>
                <c:pt idx="833">
                  <c:v>9.6346483704974233</c:v>
                </c:pt>
                <c:pt idx="834">
                  <c:v>9.4802744425385939</c:v>
                </c:pt>
                <c:pt idx="835">
                  <c:v>9.4202401372212705</c:v>
                </c:pt>
                <c:pt idx="836">
                  <c:v>9.1406518010291578</c:v>
                </c:pt>
                <c:pt idx="837">
                  <c:v>9.2058319039451124</c:v>
                </c:pt>
                <c:pt idx="838">
                  <c:v>9.4219554030874768</c:v>
                </c:pt>
                <c:pt idx="839">
                  <c:v>9.3927958833619201</c:v>
                </c:pt>
                <c:pt idx="840">
                  <c:v>9.2006861063464846</c:v>
                </c:pt>
                <c:pt idx="841">
                  <c:v>9.0068610634648341</c:v>
                </c:pt>
                <c:pt idx="842">
                  <c:v>9.2006861063464846</c:v>
                </c:pt>
                <c:pt idx="843">
                  <c:v>9.1440823327615757</c:v>
                </c:pt>
                <c:pt idx="844">
                  <c:v>9.0343053173241845</c:v>
                </c:pt>
                <c:pt idx="845">
                  <c:v>8.9228130360205835</c:v>
                </c:pt>
                <c:pt idx="846">
                  <c:v>8.763293310463121</c:v>
                </c:pt>
                <c:pt idx="847">
                  <c:v>8.5608919382504283</c:v>
                </c:pt>
                <c:pt idx="848">
                  <c:v>8.5969125214408209</c:v>
                </c:pt>
                <c:pt idx="849">
                  <c:v>8.5145797598627784</c:v>
                </c:pt>
                <c:pt idx="850">
                  <c:v>8.4922813036020575</c:v>
                </c:pt>
                <c:pt idx="851">
                  <c:v>8.5591766723842202</c:v>
                </c:pt>
                <c:pt idx="852">
                  <c:v>8.5145797598627784</c:v>
                </c:pt>
                <c:pt idx="853">
                  <c:v>8.3756432246998305</c:v>
                </c:pt>
                <c:pt idx="854">
                  <c:v>8.2950257289879925</c:v>
                </c:pt>
                <c:pt idx="855">
                  <c:v>8.2933104631217809</c:v>
                </c:pt>
                <c:pt idx="856">
                  <c:v>8.0789022298456263</c:v>
                </c:pt>
                <c:pt idx="857">
                  <c:v>7.9502572898799313</c:v>
                </c:pt>
                <c:pt idx="858">
                  <c:v>7.81989708404803</c:v>
                </c:pt>
                <c:pt idx="859">
                  <c:v>7.526586620926242</c:v>
                </c:pt>
                <c:pt idx="860">
                  <c:v>7.4751286449399661</c:v>
                </c:pt>
                <c:pt idx="861">
                  <c:v>7.6140651801029158</c:v>
                </c:pt>
                <c:pt idx="862">
                  <c:v>7.524871355060033</c:v>
                </c:pt>
                <c:pt idx="863">
                  <c:v>7.3430531732418531</c:v>
                </c:pt>
                <c:pt idx="864">
                  <c:v>7.6518010291595182</c:v>
                </c:pt>
                <c:pt idx="865">
                  <c:v>7.3361921097770164</c:v>
                </c:pt>
                <c:pt idx="866">
                  <c:v>7.4288164665523153</c:v>
                </c:pt>
                <c:pt idx="867">
                  <c:v>7.5454545454545459</c:v>
                </c:pt>
                <c:pt idx="868">
                  <c:v>7.5574614065180086</c:v>
                </c:pt>
                <c:pt idx="869">
                  <c:v>7.5471698113207548</c:v>
                </c:pt>
                <c:pt idx="870">
                  <c:v>7.2246998284734119</c:v>
                </c:pt>
                <c:pt idx="871">
                  <c:v>7.2521440823327614</c:v>
                </c:pt>
                <c:pt idx="872">
                  <c:v>7.4065180102915953</c:v>
                </c:pt>
                <c:pt idx="873">
                  <c:v>7.3927958833619209</c:v>
                </c:pt>
                <c:pt idx="874">
                  <c:v>7.456260720411664</c:v>
                </c:pt>
                <c:pt idx="875">
                  <c:v>7.81989708404803</c:v>
                </c:pt>
                <c:pt idx="876">
                  <c:v>7.9845626072041158</c:v>
                </c:pt>
                <c:pt idx="877">
                  <c:v>8.2092624356775286</c:v>
                </c:pt>
                <c:pt idx="878">
                  <c:v>8.3533447684391078</c:v>
                </c:pt>
                <c:pt idx="879">
                  <c:v>8.1080617495711795</c:v>
                </c:pt>
                <c:pt idx="880">
                  <c:v>8.0188679245283012</c:v>
                </c:pt>
                <c:pt idx="881">
                  <c:v>7.8987993138936528</c:v>
                </c:pt>
                <c:pt idx="882">
                  <c:v>7.9897084048027471</c:v>
                </c:pt>
                <c:pt idx="883">
                  <c:v>7.804459691252144</c:v>
                </c:pt>
                <c:pt idx="884">
                  <c:v>7.6843910806174947</c:v>
                </c:pt>
                <c:pt idx="885">
                  <c:v>7.6363636363636376</c:v>
                </c:pt>
                <c:pt idx="886">
                  <c:v>7.6912521440823332</c:v>
                </c:pt>
                <c:pt idx="887">
                  <c:v>7.53859348198971</c:v>
                </c:pt>
                <c:pt idx="888">
                  <c:v>7.6174957118353328</c:v>
                </c:pt>
                <c:pt idx="889">
                  <c:v>7.3464837049742711</c:v>
                </c:pt>
                <c:pt idx="890">
                  <c:v>7.5728987993138936</c:v>
                </c:pt>
                <c:pt idx="891">
                  <c:v>7.5162950257289882</c:v>
                </c:pt>
                <c:pt idx="892">
                  <c:v>7.5128644939965703</c:v>
                </c:pt>
                <c:pt idx="893">
                  <c:v>7.3327615780445967</c:v>
                </c:pt>
                <c:pt idx="894">
                  <c:v>7.3584905660377347</c:v>
                </c:pt>
                <c:pt idx="895">
                  <c:v>7.1766723842195557</c:v>
                </c:pt>
                <c:pt idx="896">
                  <c:v>7.1080617495711831</c:v>
                </c:pt>
                <c:pt idx="897">
                  <c:v>7.1629502572898778</c:v>
                </c:pt>
                <c:pt idx="898">
                  <c:v>7.1114922813036019</c:v>
                </c:pt>
                <c:pt idx="899">
                  <c:v>6.9862778730703274</c:v>
                </c:pt>
                <c:pt idx="900">
                  <c:v>7.0085763293310466</c:v>
                </c:pt>
                <c:pt idx="901">
                  <c:v>7.1423670668953676</c:v>
                </c:pt>
                <c:pt idx="902">
                  <c:v>7.0754716981132084</c:v>
                </c:pt>
                <c:pt idx="903">
                  <c:v>6.9931389365351624</c:v>
                </c:pt>
                <c:pt idx="904">
                  <c:v>7.0274442538593469</c:v>
                </c:pt>
                <c:pt idx="905">
                  <c:v>6.7650085763293299</c:v>
                </c:pt>
                <c:pt idx="906">
                  <c:v>6.7753001715265864</c:v>
                </c:pt>
                <c:pt idx="907">
                  <c:v>6.8542024013722127</c:v>
                </c:pt>
                <c:pt idx="908">
                  <c:v>6.9176672384219549</c:v>
                </c:pt>
                <c:pt idx="909">
                  <c:v>6.7032590051457976</c:v>
                </c:pt>
                <c:pt idx="910">
                  <c:v>6.8010291595197261</c:v>
                </c:pt>
                <c:pt idx="911">
                  <c:v>6.5849056603773564</c:v>
                </c:pt>
                <c:pt idx="912">
                  <c:v>6.6449399656946824</c:v>
                </c:pt>
                <c:pt idx="913">
                  <c:v>6.3550600343053167</c:v>
                </c:pt>
                <c:pt idx="914">
                  <c:v>6.1166380789022288</c:v>
                </c:pt>
                <c:pt idx="915">
                  <c:v>6.2161234991423679</c:v>
                </c:pt>
                <c:pt idx="916">
                  <c:v>6.4185248713550598</c:v>
                </c:pt>
                <c:pt idx="917">
                  <c:v>6.4837049742710118</c:v>
                </c:pt>
                <c:pt idx="918">
                  <c:v>6.4219554030874777</c:v>
                </c:pt>
                <c:pt idx="919">
                  <c:v>6.5368782161234984</c:v>
                </c:pt>
                <c:pt idx="920">
                  <c:v>6.4545454545454541</c:v>
                </c:pt>
                <c:pt idx="921">
                  <c:v>6.6466552315608913</c:v>
                </c:pt>
                <c:pt idx="922">
                  <c:v>6.5969125214408226</c:v>
                </c:pt>
                <c:pt idx="923">
                  <c:v>6.4013722126929702</c:v>
                </c:pt>
                <c:pt idx="924">
                  <c:v>6.3790737564322466</c:v>
                </c:pt>
                <c:pt idx="925">
                  <c:v>6.4476843910806183</c:v>
                </c:pt>
                <c:pt idx="926">
                  <c:v>6.5951972555746146</c:v>
                </c:pt>
                <c:pt idx="927">
                  <c:v>6.4391080617495708</c:v>
                </c:pt>
                <c:pt idx="928">
                  <c:v>6.3945111492281299</c:v>
                </c:pt>
                <c:pt idx="929">
                  <c:v>6.6312178387650071</c:v>
                </c:pt>
                <c:pt idx="930">
                  <c:v>6.6020583190394486</c:v>
                </c:pt>
                <c:pt idx="931">
                  <c:v>6.7375643224699822</c:v>
                </c:pt>
                <c:pt idx="932">
                  <c:v>6.8542024013722127</c:v>
                </c:pt>
                <c:pt idx="933">
                  <c:v>7.2607204116638071</c:v>
                </c:pt>
                <c:pt idx="934">
                  <c:v>6.8404802744425384</c:v>
                </c:pt>
                <c:pt idx="935">
                  <c:v>6.7650085763293299</c:v>
                </c:pt>
                <c:pt idx="936">
                  <c:v>6.9811320754716997</c:v>
                </c:pt>
                <c:pt idx="937">
                  <c:v>7.0566037735849063</c:v>
                </c:pt>
                <c:pt idx="938">
                  <c:v>7.1732418524871351</c:v>
                </c:pt>
                <c:pt idx="939">
                  <c:v>6.8490566037735849</c:v>
                </c:pt>
                <c:pt idx="940">
                  <c:v>7.0188679245283021</c:v>
                </c:pt>
                <c:pt idx="941">
                  <c:v>7.1183533447684386</c:v>
                </c:pt>
                <c:pt idx="942">
                  <c:v>6.9536878216123501</c:v>
                </c:pt>
                <c:pt idx="943">
                  <c:v>7.1269296740994843</c:v>
                </c:pt>
                <c:pt idx="944">
                  <c:v>7.0977701543739284</c:v>
                </c:pt>
                <c:pt idx="945">
                  <c:v>7.0463121783876499</c:v>
                </c:pt>
                <c:pt idx="946">
                  <c:v>6.9931389365351624</c:v>
                </c:pt>
                <c:pt idx="947">
                  <c:v>6.8713550600343059</c:v>
                </c:pt>
                <c:pt idx="948">
                  <c:v>6.6775300171526579</c:v>
                </c:pt>
                <c:pt idx="949">
                  <c:v>6.8490566037735849</c:v>
                </c:pt>
                <c:pt idx="950">
                  <c:v>6.7530017152658672</c:v>
                </c:pt>
                <c:pt idx="951">
                  <c:v>6.7873070325900517</c:v>
                </c:pt>
                <c:pt idx="952">
                  <c:v>6.6861063464837036</c:v>
                </c:pt>
                <c:pt idx="953">
                  <c:v>6.5540308747855898</c:v>
                </c:pt>
                <c:pt idx="954">
                  <c:v>6.4116638078902231</c:v>
                </c:pt>
                <c:pt idx="955">
                  <c:v>6.3996569468267577</c:v>
                </c:pt>
                <c:pt idx="956">
                  <c:v>6.4253859348198956</c:v>
                </c:pt>
                <c:pt idx="957">
                  <c:v>6.4373927958833637</c:v>
                </c:pt>
                <c:pt idx="958">
                  <c:v>6.3413379073756424</c:v>
                </c:pt>
                <c:pt idx="959">
                  <c:v>6.3567753001715266</c:v>
                </c:pt>
                <c:pt idx="960">
                  <c:v>6.4253859348198956</c:v>
                </c:pt>
                <c:pt idx="961">
                  <c:v>6.2744425385934806</c:v>
                </c:pt>
                <c:pt idx="962">
                  <c:v>6.4493996569468282</c:v>
                </c:pt>
                <c:pt idx="963">
                  <c:v>6.4185248713550598</c:v>
                </c:pt>
                <c:pt idx="964">
                  <c:v>6.4734133790737571</c:v>
                </c:pt>
                <c:pt idx="965">
                  <c:v>6.4442538593481986</c:v>
                </c:pt>
                <c:pt idx="966">
                  <c:v>6.2984562607204104</c:v>
                </c:pt>
                <c:pt idx="967">
                  <c:v>6.3825042881646654</c:v>
                </c:pt>
                <c:pt idx="968">
                  <c:v>6.4905660377358476</c:v>
                </c:pt>
                <c:pt idx="969">
                  <c:v>6.3704974271012009</c:v>
                </c:pt>
                <c:pt idx="970">
                  <c:v>6.2006861063464829</c:v>
                </c:pt>
                <c:pt idx="971">
                  <c:v>5.9982847341337902</c:v>
                </c:pt>
                <c:pt idx="972">
                  <c:v>5.8970840480274429</c:v>
                </c:pt>
                <c:pt idx="973">
                  <c:v>5.8987993138936536</c:v>
                </c:pt>
                <c:pt idx="974">
                  <c:v>5.8782161234991426</c:v>
                </c:pt>
                <c:pt idx="975">
                  <c:v>6.1337907375643219</c:v>
                </c:pt>
                <c:pt idx="976">
                  <c:v>6.217838765008576</c:v>
                </c:pt>
                <c:pt idx="977">
                  <c:v>6.0806174957118371</c:v>
                </c:pt>
                <c:pt idx="978">
                  <c:v>6.1286449399656933</c:v>
                </c:pt>
                <c:pt idx="979">
                  <c:v>6.0823327615780443</c:v>
                </c:pt>
                <c:pt idx="980">
                  <c:v>6.3739279588336188</c:v>
                </c:pt>
                <c:pt idx="981">
                  <c:v>6.4579759862778721</c:v>
                </c:pt>
                <c:pt idx="982">
                  <c:v>6.3653516295025723</c:v>
                </c:pt>
                <c:pt idx="983">
                  <c:v>6.5317324185248724</c:v>
                </c:pt>
                <c:pt idx="984">
                  <c:v>6.5060034305317327</c:v>
                </c:pt>
                <c:pt idx="985">
                  <c:v>6.548885077186962</c:v>
                </c:pt>
                <c:pt idx="986">
                  <c:v>6.4288164665523144</c:v>
                </c:pt>
                <c:pt idx="987">
                  <c:v>6.4219554030874777</c:v>
                </c:pt>
                <c:pt idx="988">
                  <c:v>6.2075471698113214</c:v>
                </c:pt>
                <c:pt idx="989">
                  <c:v>6.3087478559176677</c:v>
                </c:pt>
                <c:pt idx="990">
                  <c:v>6.1921097770154354</c:v>
                </c:pt>
                <c:pt idx="991">
                  <c:v>6.2229845626072029</c:v>
                </c:pt>
                <c:pt idx="992">
                  <c:v>6.2727272727272716</c:v>
                </c:pt>
                <c:pt idx="993">
                  <c:v>6.3910806174957093</c:v>
                </c:pt>
                <c:pt idx="994">
                  <c:v>6.2847341337907379</c:v>
                </c:pt>
                <c:pt idx="995">
                  <c:v>6.1406518010291586</c:v>
                </c:pt>
                <c:pt idx="996">
                  <c:v>6.2881646655231558</c:v>
                </c:pt>
                <c:pt idx="997">
                  <c:v>6.3224699828473412</c:v>
                </c:pt>
                <c:pt idx="998">
                  <c:v>6.2024013722126927</c:v>
                </c:pt>
                <c:pt idx="999">
                  <c:v>6.0909090909090908</c:v>
                </c:pt>
                <c:pt idx="1000">
                  <c:v>6.4116638078902231</c:v>
                </c:pt>
                <c:pt idx="1001">
                  <c:v>6.1801029159519727</c:v>
                </c:pt>
                <c:pt idx="1002">
                  <c:v>6.1012006861063464</c:v>
                </c:pt>
                <c:pt idx="1003">
                  <c:v>6.106346483704975</c:v>
                </c:pt>
                <c:pt idx="1004">
                  <c:v>6.1749571183533449</c:v>
                </c:pt>
                <c:pt idx="1005">
                  <c:v>6.0806174957118371</c:v>
                </c:pt>
                <c:pt idx="1006">
                  <c:v>6.0360205831903953</c:v>
                </c:pt>
                <c:pt idx="1007">
                  <c:v>5.9279588336192086</c:v>
                </c:pt>
                <c:pt idx="1008">
                  <c:v>5.828473413379073</c:v>
                </c:pt>
                <c:pt idx="1009">
                  <c:v>5.8319039451114918</c:v>
                </c:pt>
                <c:pt idx="1010">
                  <c:v>5.8096054888507718</c:v>
                </c:pt>
                <c:pt idx="1011">
                  <c:v>5.6312178387650071</c:v>
                </c:pt>
                <c:pt idx="1012">
                  <c:v>5.5711835334476838</c:v>
                </c:pt>
                <c:pt idx="1013">
                  <c:v>5.67409948542024</c:v>
                </c:pt>
                <c:pt idx="1014">
                  <c:v>5.6775300171526579</c:v>
                </c:pt>
                <c:pt idx="1015">
                  <c:v>5.8490566037735849</c:v>
                </c:pt>
                <c:pt idx="1016">
                  <c:v>6</c:v>
                </c:pt>
                <c:pt idx="1017">
                  <c:v>5.6689536878216096</c:v>
                </c:pt>
                <c:pt idx="1018">
                  <c:v>5.6277873070325883</c:v>
                </c:pt>
                <c:pt idx="1019">
                  <c:v>5.7667238421955398</c:v>
                </c:pt>
                <c:pt idx="1020">
                  <c:v>5.852487135506002</c:v>
                </c:pt>
                <c:pt idx="1021">
                  <c:v>5.9125214408233271</c:v>
                </c:pt>
                <c:pt idx="1022">
                  <c:v>6.0102915951972564</c:v>
                </c:pt>
                <c:pt idx="1023">
                  <c:v>5.9828473413379077</c:v>
                </c:pt>
                <c:pt idx="1024">
                  <c:v>5.9828473413379077</c:v>
                </c:pt>
                <c:pt idx="1025">
                  <c:v>6.2092624356775303</c:v>
                </c:pt>
                <c:pt idx="1026">
                  <c:v>6.0154373927958824</c:v>
                </c:pt>
                <c:pt idx="1027">
                  <c:v>5.7358490566037732</c:v>
                </c:pt>
                <c:pt idx="1028">
                  <c:v>5.9176672384219557</c:v>
                </c:pt>
                <c:pt idx="1029">
                  <c:v>5.9056603773584886</c:v>
                </c:pt>
                <c:pt idx="1030">
                  <c:v>5.95540308747856</c:v>
                </c:pt>
                <c:pt idx="1031">
                  <c:v>5.8850771869639802</c:v>
                </c:pt>
                <c:pt idx="1032">
                  <c:v>5.828473413379073</c:v>
                </c:pt>
                <c:pt idx="1033">
                  <c:v>5.7667238421955398</c:v>
                </c:pt>
                <c:pt idx="1034">
                  <c:v>5.7804459691252141</c:v>
                </c:pt>
                <c:pt idx="1035">
                  <c:v>5.7941680960548902</c:v>
                </c:pt>
                <c:pt idx="1036">
                  <c:v>5.5780445969125223</c:v>
                </c:pt>
                <c:pt idx="1037">
                  <c:v>5.6243567753001704</c:v>
                </c:pt>
                <c:pt idx="1038">
                  <c:v>5.5574614065180086</c:v>
                </c:pt>
                <c:pt idx="1039">
                  <c:v>5.6192109777015427</c:v>
                </c:pt>
                <c:pt idx="1040">
                  <c:v>5.4545454545454541</c:v>
                </c:pt>
                <c:pt idx="1041">
                  <c:v>5.4408233276157798</c:v>
                </c:pt>
                <c:pt idx="1042">
                  <c:v>5.6638078902229836</c:v>
                </c:pt>
                <c:pt idx="1043">
                  <c:v>5.782161234991424</c:v>
                </c:pt>
                <c:pt idx="1044">
                  <c:v>5.7204116638078899</c:v>
                </c:pt>
                <c:pt idx="1045">
                  <c:v>5.6415094339622662</c:v>
                </c:pt>
                <c:pt idx="1046">
                  <c:v>5.6912521440823332</c:v>
                </c:pt>
                <c:pt idx="1047">
                  <c:v>5.6672384219554006</c:v>
                </c:pt>
                <c:pt idx="1048">
                  <c:v>5.4631217838765007</c:v>
                </c:pt>
                <c:pt idx="1049">
                  <c:v>5.4682675814751303</c:v>
                </c:pt>
                <c:pt idx="1050">
                  <c:v>5.4476843910806174</c:v>
                </c:pt>
                <c:pt idx="1051">
                  <c:v>5.5060034305317327</c:v>
                </c:pt>
                <c:pt idx="1052">
                  <c:v>5.2710120068610644</c:v>
                </c:pt>
                <c:pt idx="1053">
                  <c:v>5.3619210977701544</c:v>
                </c:pt>
                <c:pt idx="1054">
                  <c:v>5.3344768439108066</c:v>
                </c:pt>
                <c:pt idx="1055">
                  <c:v>5.2795883361921101</c:v>
                </c:pt>
                <c:pt idx="1056">
                  <c:v>5.1372212692967398</c:v>
                </c:pt>
                <c:pt idx="1057">
                  <c:v>5.2161234991423679</c:v>
                </c:pt>
                <c:pt idx="1058">
                  <c:v>5.106346483704975</c:v>
                </c:pt>
                <c:pt idx="1059">
                  <c:v>5.1269296740994843</c:v>
                </c:pt>
                <c:pt idx="1060">
                  <c:v>5.5077186963979408</c:v>
                </c:pt>
                <c:pt idx="1061">
                  <c:v>5.6363636363636367</c:v>
                </c:pt>
                <c:pt idx="1062">
                  <c:v>5.6466552315608913</c:v>
                </c:pt>
                <c:pt idx="1063">
                  <c:v>5.7084048027444254</c:v>
                </c:pt>
                <c:pt idx="1064">
                  <c:v>5.4425385934819897</c:v>
                </c:pt>
                <c:pt idx="1065">
                  <c:v>5.5523156089193808</c:v>
                </c:pt>
                <c:pt idx="1066">
                  <c:v>5.47169811320755</c:v>
                </c:pt>
                <c:pt idx="1067">
                  <c:v>5.3739279588336188</c:v>
                </c:pt>
                <c:pt idx="1068">
                  <c:v>5.3430531732418522</c:v>
                </c:pt>
                <c:pt idx="1069">
                  <c:v>5.2967409948542032</c:v>
                </c:pt>
                <c:pt idx="1070">
                  <c:v>5.2915951972555746</c:v>
                </c:pt>
                <c:pt idx="1071">
                  <c:v>5.1903945111492273</c:v>
                </c:pt>
                <c:pt idx="1072">
                  <c:v>5.197255574614065</c:v>
                </c:pt>
                <c:pt idx="1073">
                  <c:v>4.9313893653516301</c:v>
                </c:pt>
                <c:pt idx="1074">
                  <c:v>4.957118353344768</c:v>
                </c:pt>
                <c:pt idx="1075">
                  <c:v>4.9931389365351606</c:v>
                </c:pt>
                <c:pt idx="1076">
                  <c:v>4.8833619210977703</c:v>
                </c:pt>
                <c:pt idx="1077">
                  <c:v>4.9588336192109779</c:v>
                </c:pt>
                <c:pt idx="1078">
                  <c:v>5.0703259005145798</c:v>
                </c:pt>
                <c:pt idx="1079">
                  <c:v>5.132075471698113</c:v>
                </c:pt>
                <c:pt idx="1080">
                  <c:v>5.1423670668953676</c:v>
                </c:pt>
                <c:pt idx="1081">
                  <c:v>5.1663807890222966</c:v>
                </c:pt>
                <c:pt idx="1082">
                  <c:v>5.1012006861063464</c:v>
                </c:pt>
                <c:pt idx="1083">
                  <c:v>5.1766723842195539</c:v>
                </c:pt>
                <c:pt idx="1084">
                  <c:v>5.2058319039451124</c:v>
                </c:pt>
                <c:pt idx="1085">
                  <c:v>5.2624356775300152</c:v>
                </c:pt>
                <c:pt idx="1086">
                  <c:v>5.4099485420240132</c:v>
                </c:pt>
                <c:pt idx="1087">
                  <c:v>5.4493996569468273</c:v>
                </c:pt>
                <c:pt idx="1088">
                  <c:v>5.4579759862778721</c:v>
                </c:pt>
                <c:pt idx="1089">
                  <c:v>5.480274442538593</c:v>
                </c:pt>
                <c:pt idx="1090">
                  <c:v>5.4837049742710118</c:v>
                </c:pt>
                <c:pt idx="1091">
                  <c:v>5.3190394511149233</c:v>
                </c:pt>
                <c:pt idx="1092">
                  <c:v>5.11320754716981</c:v>
                </c:pt>
                <c:pt idx="1093">
                  <c:v>5.2161234991423679</c:v>
                </c:pt>
                <c:pt idx="1094">
                  <c:v>5.2264150943396226</c:v>
                </c:pt>
                <c:pt idx="1095">
                  <c:v>5.2144082332761563</c:v>
                </c:pt>
                <c:pt idx="1096">
                  <c:v>5.1183533447684386</c:v>
                </c:pt>
                <c:pt idx="1097">
                  <c:v>5.041166380789023</c:v>
                </c:pt>
                <c:pt idx="1098">
                  <c:v>5.0085763293310466</c:v>
                </c:pt>
                <c:pt idx="1099">
                  <c:v>4.871355060034305</c:v>
                </c:pt>
                <c:pt idx="1100">
                  <c:v>4.8301886792452811</c:v>
                </c:pt>
                <c:pt idx="1101">
                  <c:v>4.8198970840480282</c:v>
                </c:pt>
                <c:pt idx="1102">
                  <c:v>4.8113207547169816</c:v>
                </c:pt>
                <c:pt idx="1103">
                  <c:v>4.6192109777015427</c:v>
                </c:pt>
                <c:pt idx="1104">
                  <c:v>4.6243567753001704</c:v>
                </c:pt>
                <c:pt idx="1105">
                  <c:v>4.6363636363636376</c:v>
                </c:pt>
                <c:pt idx="1106">
                  <c:v>4.6603773584905657</c:v>
                </c:pt>
                <c:pt idx="1107">
                  <c:v>4.6363636363636376</c:v>
                </c:pt>
                <c:pt idx="1108">
                  <c:v>4.7272727272727266</c:v>
                </c:pt>
                <c:pt idx="1109">
                  <c:v>4.8267581475128649</c:v>
                </c:pt>
                <c:pt idx="1110">
                  <c:v>4.8490566037735849</c:v>
                </c:pt>
                <c:pt idx="1111">
                  <c:v>4.9433962264150946</c:v>
                </c:pt>
                <c:pt idx="1112">
                  <c:v>5.0343053173241854</c:v>
                </c:pt>
                <c:pt idx="1113">
                  <c:v>5.0051457975986278</c:v>
                </c:pt>
                <c:pt idx="1114">
                  <c:v>4.9485420240137232</c:v>
                </c:pt>
                <c:pt idx="1115">
                  <c:v>4.9536878216123501</c:v>
                </c:pt>
                <c:pt idx="1116">
                  <c:v>4.9708404802744433</c:v>
                </c:pt>
                <c:pt idx="1117">
                  <c:v>5.0583190394511144</c:v>
                </c:pt>
                <c:pt idx="1118">
                  <c:v>5.04459691252144</c:v>
                </c:pt>
                <c:pt idx="1119">
                  <c:v>5.4150943396226419</c:v>
                </c:pt>
                <c:pt idx="1120">
                  <c:v>5.4030874785591774</c:v>
                </c:pt>
                <c:pt idx="1121">
                  <c:v>5.3533447684391078</c:v>
                </c:pt>
                <c:pt idx="1122">
                  <c:v>5.480274442538593</c:v>
                </c:pt>
                <c:pt idx="1123">
                  <c:v>5.3996569468267577</c:v>
                </c:pt>
                <c:pt idx="1124">
                  <c:v>5.4476843910806174</c:v>
                </c:pt>
                <c:pt idx="1125">
                  <c:v>5.4476843910806174</c:v>
                </c:pt>
                <c:pt idx="1126">
                  <c:v>5.3087478559176668</c:v>
                </c:pt>
                <c:pt idx="1127">
                  <c:v>5.2658662092624358</c:v>
                </c:pt>
                <c:pt idx="1128">
                  <c:v>5.2984562607204104</c:v>
                </c:pt>
                <c:pt idx="1129">
                  <c:v>5.3259005145797591</c:v>
                </c:pt>
                <c:pt idx="1130">
                  <c:v>5.3327615780445967</c:v>
                </c:pt>
                <c:pt idx="1131">
                  <c:v>5.2795883361921101</c:v>
                </c:pt>
                <c:pt idx="1132">
                  <c:v>5.4751286449399661</c:v>
                </c:pt>
                <c:pt idx="1133">
                  <c:v>5.4905660377358476</c:v>
                </c:pt>
                <c:pt idx="1134">
                  <c:v>5.5197255574614053</c:v>
                </c:pt>
                <c:pt idx="1135">
                  <c:v>5.5557461406518014</c:v>
                </c:pt>
                <c:pt idx="1136">
                  <c:v>5.4373927958833637</c:v>
                </c:pt>
                <c:pt idx="1137">
                  <c:v>5.5265866209262411</c:v>
                </c:pt>
                <c:pt idx="1138">
                  <c:v>5.4614065180102909</c:v>
                </c:pt>
                <c:pt idx="1139">
                  <c:v>5.5420240137221271</c:v>
                </c:pt>
                <c:pt idx="1140">
                  <c:v>5.2384219554030871</c:v>
                </c:pt>
                <c:pt idx="1141">
                  <c:v>5.2624356775300152</c:v>
                </c:pt>
                <c:pt idx="1142">
                  <c:v>5.1869639794168094</c:v>
                </c:pt>
                <c:pt idx="1143">
                  <c:v>5.1646655231560876</c:v>
                </c:pt>
                <c:pt idx="1144">
                  <c:v>5.2178387650085769</c:v>
                </c:pt>
                <c:pt idx="1145">
                  <c:v>5.2435677530017148</c:v>
                </c:pt>
                <c:pt idx="1146">
                  <c:v>5.1612349914236706</c:v>
                </c:pt>
                <c:pt idx="1147">
                  <c:v>5.1783876500857628</c:v>
                </c:pt>
                <c:pt idx="1148">
                  <c:v>5.4511149228130362</c:v>
                </c:pt>
                <c:pt idx="1149">
                  <c:v>5.4819897084048028</c:v>
                </c:pt>
                <c:pt idx="1150">
                  <c:v>5.3876500857632932</c:v>
                </c:pt>
                <c:pt idx="1151">
                  <c:v>5.3259005145797591</c:v>
                </c:pt>
                <c:pt idx="1152">
                  <c:v>5.4236706689536884</c:v>
                </c:pt>
                <c:pt idx="1153">
                  <c:v>5.3636363636363624</c:v>
                </c:pt>
                <c:pt idx="1154">
                  <c:v>5.3653516295025723</c:v>
                </c:pt>
                <c:pt idx="1155">
                  <c:v>5.3276157804459681</c:v>
                </c:pt>
                <c:pt idx="1156">
                  <c:v>5.2967409948542032</c:v>
                </c:pt>
                <c:pt idx="1157">
                  <c:v>5.1835334476843906</c:v>
                </c:pt>
                <c:pt idx="1158">
                  <c:v>5.1680960548885064</c:v>
                </c:pt>
                <c:pt idx="1159">
                  <c:v>5.2178387650085769</c:v>
                </c:pt>
                <c:pt idx="1160">
                  <c:v>5.1715265866209261</c:v>
                </c:pt>
                <c:pt idx="1161">
                  <c:v>5.2144082332761563</c:v>
                </c:pt>
                <c:pt idx="1162">
                  <c:v>5.1783876500857628</c:v>
                </c:pt>
                <c:pt idx="1163">
                  <c:v>5.0205831903945111</c:v>
                </c:pt>
                <c:pt idx="1164">
                  <c:v>4.9759862778730692</c:v>
                </c:pt>
                <c:pt idx="1165">
                  <c:v>5.3773584905660377</c:v>
                </c:pt>
                <c:pt idx="1166">
                  <c:v>5.1852487135506022</c:v>
                </c:pt>
                <c:pt idx="1167">
                  <c:v>5.2006861063464829</c:v>
                </c:pt>
                <c:pt idx="1168">
                  <c:v>5.2864493996569468</c:v>
                </c:pt>
                <c:pt idx="1169">
                  <c:v>5.1389365351629497</c:v>
                </c:pt>
                <c:pt idx="1170">
                  <c:v>5.2075471698113214</c:v>
                </c:pt>
                <c:pt idx="1171">
                  <c:v>5.3293310463121788</c:v>
                </c:pt>
                <c:pt idx="1172">
                  <c:v>5.3481989708404791</c:v>
                </c:pt>
                <c:pt idx="1173">
                  <c:v>5.2572898799313883</c:v>
                </c:pt>
                <c:pt idx="1174">
                  <c:v>5.4048027444253863</c:v>
                </c:pt>
                <c:pt idx="1175">
                  <c:v>5.5506003430531727</c:v>
                </c:pt>
                <c:pt idx="1176">
                  <c:v>5.4425385934819897</c:v>
                </c:pt>
                <c:pt idx="1177">
                  <c:v>5.394511149228129</c:v>
                </c:pt>
                <c:pt idx="1178">
                  <c:v>5.3653516295025723</c:v>
                </c:pt>
                <c:pt idx="1179">
                  <c:v>5.2727272727272716</c:v>
                </c:pt>
                <c:pt idx="1180">
                  <c:v>5.154373927958833</c:v>
                </c:pt>
                <c:pt idx="1181">
                  <c:v>5.260720411663808</c:v>
                </c:pt>
                <c:pt idx="1182">
                  <c:v>5.2675814751286447</c:v>
                </c:pt>
                <c:pt idx="1183">
                  <c:v>5.0703259005145798</c:v>
                </c:pt>
                <c:pt idx="1184">
                  <c:v>4.9914236706689517</c:v>
                </c:pt>
                <c:pt idx="1185">
                  <c:v>4.9022298456260716</c:v>
                </c:pt>
                <c:pt idx="1186">
                  <c:v>5.0343053173241854</c:v>
                </c:pt>
                <c:pt idx="1187">
                  <c:v>5.0874785591766711</c:v>
                </c:pt>
                <c:pt idx="1188">
                  <c:v>5</c:v>
                </c:pt>
                <c:pt idx="1189">
                  <c:v>5.0651801029159502</c:v>
                </c:pt>
                <c:pt idx="1190">
                  <c:v>5.0222984562607209</c:v>
                </c:pt>
                <c:pt idx="1191">
                  <c:v>4.9451114922813044</c:v>
                </c:pt>
                <c:pt idx="1192">
                  <c:v>4.998284734133791</c:v>
                </c:pt>
                <c:pt idx="1193">
                  <c:v>4.9296740994854202</c:v>
                </c:pt>
                <c:pt idx="1194">
                  <c:v>5.0034305317324179</c:v>
                </c:pt>
                <c:pt idx="1195">
                  <c:v>4.8885077186963972</c:v>
                </c:pt>
                <c:pt idx="1196">
                  <c:v>4.6912521440823332</c:v>
                </c:pt>
                <c:pt idx="1197">
                  <c:v>4.7547169811320753</c:v>
                </c:pt>
                <c:pt idx="1198">
                  <c:v>4.6277873070325883</c:v>
                </c:pt>
                <c:pt idx="1199">
                  <c:v>4.4991423670668951</c:v>
                </c:pt>
                <c:pt idx="1200">
                  <c:v>4.4116638078902231</c:v>
                </c:pt>
                <c:pt idx="1201">
                  <c:v>4.543739279588336</c:v>
                </c:pt>
                <c:pt idx="1202">
                  <c:v>4.4030874785591774</c:v>
                </c:pt>
                <c:pt idx="1203">
                  <c:v>4.4648370497427097</c:v>
                </c:pt>
                <c:pt idx="1204">
                  <c:v>4.4253859348198956</c:v>
                </c:pt>
                <c:pt idx="1205">
                  <c:v>4.3293310463121779</c:v>
                </c:pt>
                <c:pt idx="1206">
                  <c:v>4.3722126929674099</c:v>
                </c:pt>
                <c:pt idx="1207">
                  <c:v>4.521440823327616</c:v>
                </c:pt>
                <c:pt idx="1208">
                  <c:v>4.6209262435677507</c:v>
                </c:pt>
                <c:pt idx="1209">
                  <c:v>4.802744425385935</c:v>
                </c:pt>
                <c:pt idx="1210">
                  <c:v>5.130360205831904</c:v>
                </c:pt>
                <c:pt idx="1211">
                  <c:v>5.2967409948542032</c:v>
                </c:pt>
                <c:pt idx="1212">
                  <c:v>5.2435677530017148</c:v>
                </c:pt>
                <c:pt idx="1213">
                  <c:v>5.0085763293310466</c:v>
                </c:pt>
                <c:pt idx="1214">
                  <c:v>5.024013722126929</c:v>
                </c:pt>
                <c:pt idx="1215">
                  <c:v>4.9108061749571181</c:v>
                </c:pt>
                <c:pt idx="1216">
                  <c:v>4.8267581475128649</c:v>
                </c:pt>
                <c:pt idx="1217">
                  <c:v>4.7101200686106344</c:v>
                </c:pt>
                <c:pt idx="1218">
                  <c:v>4.9485420240137232</c:v>
                </c:pt>
                <c:pt idx="1219">
                  <c:v>4.802744425385935</c:v>
                </c:pt>
                <c:pt idx="1220">
                  <c:v>4.7958833619210957</c:v>
                </c:pt>
                <c:pt idx="1221">
                  <c:v>4.9090909090909101</c:v>
                </c:pt>
                <c:pt idx="1222">
                  <c:v>4.9691252144082316</c:v>
                </c:pt>
                <c:pt idx="1223">
                  <c:v>4.8987993138936536</c:v>
                </c:pt>
                <c:pt idx="1224">
                  <c:v>5.108061749571184</c:v>
                </c:pt>
                <c:pt idx="1225">
                  <c:v>5.3241852487135466</c:v>
                </c:pt>
                <c:pt idx="1226">
                  <c:v>5.1732418524871351</c:v>
                </c:pt>
                <c:pt idx="1227">
                  <c:v>5.2092624356775303</c:v>
                </c:pt>
                <c:pt idx="1228">
                  <c:v>4.9108061749571181</c:v>
                </c:pt>
                <c:pt idx="1229">
                  <c:v>5.1406518010291604</c:v>
                </c:pt>
                <c:pt idx="1230">
                  <c:v>5.0703259005145798</c:v>
                </c:pt>
                <c:pt idx="1231">
                  <c:v>4.6929674099485412</c:v>
                </c:pt>
                <c:pt idx="1232">
                  <c:v>4.9073756432247002</c:v>
                </c:pt>
                <c:pt idx="1233">
                  <c:v>5.1252144082332753</c:v>
                </c:pt>
                <c:pt idx="1234">
                  <c:v>5.432246998284735</c:v>
                </c:pt>
                <c:pt idx="1235">
                  <c:v>5.9914236706689517</c:v>
                </c:pt>
                <c:pt idx="1236">
                  <c:v>6.0686106346483708</c:v>
                </c:pt>
                <c:pt idx="1237">
                  <c:v>6.1766723842195539</c:v>
                </c:pt>
                <c:pt idx="1238">
                  <c:v>6.4888507718696404</c:v>
                </c:pt>
                <c:pt idx="1239">
                  <c:v>6.2984562607204104</c:v>
                </c:pt>
                <c:pt idx="1240">
                  <c:v>6.3927958833619218</c:v>
                </c:pt>
                <c:pt idx="1241">
                  <c:v>6.4802744425385939</c:v>
                </c:pt>
                <c:pt idx="1242">
                  <c:v>6.3464837049742711</c:v>
                </c:pt>
                <c:pt idx="1243">
                  <c:v>6.2933104631217844</c:v>
                </c:pt>
                <c:pt idx="1244">
                  <c:v>6.3276157804459681</c:v>
                </c:pt>
                <c:pt idx="1245">
                  <c:v>6.154373927958833</c:v>
                </c:pt>
                <c:pt idx="1246">
                  <c:v>6.2778730703258994</c:v>
                </c:pt>
                <c:pt idx="1247">
                  <c:v>6.3807890222984556</c:v>
                </c:pt>
                <c:pt idx="1248">
                  <c:v>6.4665523156089186</c:v>
                </c:pt>
                <c:pt idx="1249">
                  <c:v>6.1680960548885073</c:v>
                </c:pt>
                <c:pt idx="1250">
                  <c:v>6.2950257289879916</c:v>
                </c:pt>
                <c:pt idx="1251">
                  <c:v>6.3087478559176677</c:v>
                </c:pt>
                <c:pt idx="1252">
                  <c:v>6.3104631217838776</c:v>
                </c:pt>
                <c:pt idx="1253">
                  <c:v>6.3739279588336188</c:v>
                </c:pt>
                <c:pt idx="1254">
                  <c:v>6.3396226415094352</c:v>
                </c:pt>
                <c:pt idx="1255">
                  <c:v>6.3121783876500848</c:v>
                </c:pt>
                <c:pt idx="1256">
                  <c:v>6.2367066895368781</c:v>
                </c:pt>
                <c:pt idx="1257">
                  <c:v>6.1355060034305318</c:v>
                </c:pt>
                <c:pt idx="1258">
                  <c:v>6.0789022298456246</c:v>
                </c:pt>
                <c:pt idx="1259">
                  <c:v>5.914236706689536</c:v>
                </c:pt>
                <c:pt idx="1260">
                  <c:v>6.0240137221269281</c:v>
                </c:pt>
                <c:pt idx="1261">
                  <c:v>5.8593481989708396</c:v>
                </c:pt>
                <c:pt idx="1262">
                  <c:v>5.8198970840480282</c:v>
                </c:pt>
                <c:pt idx="1263">
                  <c:v>5.7598627787307031</c:v>
                </c:pt>
                <c:pt idx="1264">
                  <c:v>5.6192109777015427</c:v>
                </c:pt>
                <c:pt idx="1265">
                  <c:v>5.7478559176672368</c:v>
                </c:pt>
                <c:pt idx="1266">
                  <c:v>5.8061749571183521</c:v>
                </c:pt>
                <c:pt idx="1267">
                  <c:v>5.7684391080617496</c:v>
                </c:pt>
                <c:pt idx="1268">
                  <c:v>5.6037735849056602</c:v>
                </c:pt>
                <c:pt idx="1269">
                  <c:v>5.53859348198971</c:v>
                </c:pt>
                <c:pt idx="1270">
                  <c:v>6.0171526586620896</c:v>
                </c:pt>
                <c:pt idx="1271">
                  <c:v>5.8404802744425366</c:v>
                </c:pt>
                <c:pt idx="1272">
                  <c:v>5.9176672384219557</c:v>
                </c:pt>
                <c:pt idx="1273">
                  <c:v>5.936535162950257</c:v>
                </c:pt>
                <c:pt idx="1274">
                  <c:v>5.8164665523156076</c:v>
                </c:pt>
                <c:pt idx="1275">
                  <c:v>5.7735849056603774</c:v>
                </c:pt>
                <c:pt idx="1276">
                  <c:v>5.6963979416809609</c:v>
                </c:pt>
                <c:pt idx="1277">
                  <c:v>5.5523156089193808</c:v>
                </c:pt>
                <c:pt idx="1278">
                  <c:v>5.5334476843910823</c:v>
                </c:pt>
                <c:pt idx="1279">
                  <c:v>5.4339622641509431</c:v>
                </c:pt>
                <c:pt idx="1280">
                  <c:v>5.4871355060034297</c:v>
                </c:pt>
                <c:pt idx="1281">
                  <c:v>5.2418524871355059</c:v>
                </c:pt>
                <c:pt idx="1282">
                  <c:v>5.3310463121783869</c:v>
                </c:pt>
                <c:pt idx="1283">
                  <c:v>5.5060034305317327</c:v>
                </c:pt>
                <c:pt idx="1284">
                  <c:v>5.67409948542024</c:v>
                </c:pt>
                <c:pt idx="1285">
                  <c:v>5.4631217838765007</c:v>
                </c:pt>
                <c:pt idx="1286">
                  <c:v>5.3516295025728997</c:v>
                </c:pt>
                <c:pt idx="1287">
                  <c:v>5.3807890222984556</c:v>
                </c:pt>
                <c:pt idx="1288">
                  <c:v>5.6123499142367068</c:v>
                </c:pt>
                <c:pt idx="1289">
                  <c:v>5.5728987993138936</c:v>
                </c:pt>
                <c:pt idx="1290">
                  <c:v>5.5248713550600348</c:v>
                </c:pt>
                <c:pt idx="1291">
                  <c:v>5.5060034305317327</c:v>
                </c:pt>
                <c:pt idx="1292">
                  <c:v>5.2487135506003426</c:v>
                </c:pt>
                <c:pt idx="1293">
                  <c:v>5.2418524871355059</c:v>
                </c:pt>
                <c:pt idx="1294">
                  <c:v>5.2212692967409948</c:v>
                </c:pt>
                <c:pt idx="1295">
                  <c:v>5.1629502572898778</c:v>
                </c:pt>
                <c:pt idx="1296">
                  <c:v>5.1629502572898778</c:v>
                </c:pt>
                <c:pt idx="1297">
                  <c:v>4.8782161234991426</c:v>
                </c:pt>
                <c:pt idx="1298">
                  <c:v>4.804459691252144</c:v>
                </c:pt>
                <c:pt idx="1299">
                  <c:v>4.6998284734133797</c:v>
                </c:pt>
                <c:pt idx="1300">
                  <c:v>4.7581475128644941</c:v>
                </c:pt>
                <c:pt idx="1301">
                  <c:v>4.6655231560891917</c:v>
                </c:pt>
                <c:pt idx="1302">
                  <c:v>4.6192109777015427</c:v>
                </c:pt>
                <c:pt idx="1303">
                  <c:v>4.6809605488850758</c:v>
                </c:pt>
                <c:pt idx="1304">
                  <c:v>4.5814751286449402</c:v>
                </c:pt>
                <c:pt idx="1305">
                  <c:v>4.6826758147512857</c:v>
                </c:pt>
                <c:pt idx="1306">
                  <c:v>4.6723842195540293</c:v>
                </c:pt>
                <c:pt idx="1307">
                  <c:v>4.6123499142367068</c:v>
                </c:pt>
                <c:pt idx="1308">
                  <c:v>4.5283018867924518</c:v>
                </c:pt>
                <c:pt idx="1309">
                  <c:v>4.4648370497427097</c:v>
                </c:pt>
                <c:pt idx="1310">
                  <c:v>4.7461406518010296</c:v>
                </c:pt>
                <c:pt idx="1311">
                  <c:v>4.6826758147512857</c:v>
                </c:pt>
                <c:pt idx="1312">
                  <c:v>4.6277873070325883</c:v>
                </c:pt>
                <c:pt idx="1313">
                  <c:v>4.5317324185248733</c:v>
                </c:pt>
                <c:pt idx="1314">
                  <c:v>4.5814751286449402</c:v>
                </c:pt>
                <c:pt idx="1315">
                  <c:v>4.3756432246998296</c:v>
                </c:pt>
                <c:pt idx="1316">
                  <c:v>4.3379073756432254</c:v>
                </c:pt>
                <c:pt idx="1317">
                  <c:v>4.3207547169811313</c:v>
                </c:pt>
                <c:pt idx="1318">
                  <c:v>4.4425385934819897</c:v>
                </c:pt>
                <c:pt idx="1319">
                  <c:v>4.4493996569468282</c:v>
                </c:pt>
                <c:pt idx="1320">
                  <c:v>4.4219554030874786</c:v>
                </c:pt>
                <c:pt idx="1321">
                  <c:v>4.3533447684391078</c:v>
                </c:pt>
                <c:pt idx="1322">
                  <c:v>4.4202401372212696</c:v>
                </c:pt>
                <c:pt idx="1323">
                  <c:v>4.4837049742710118</c:v>
                </c:pt>
                <c:pt idx="1324">
                  <c:v>4.6226415094339606</c:v>
                </c:pt>
                <c:pt idx="1325">
                  <c:v>4.6535162950257281</c:v>
                </c:pt>
                <c:pt idx="1326">
                  <c:v>4.6689536878216114</c:v>
                </c:pt>
                <c:pt idx="1327">
                  <c:v>4.5986277873070334</c:v>
                </c:pt>
                <c:pt idx="1328">
                  <c:v>4.6072041166380782</c:v>
                </c:pt>
                <c:pt idx="1329">
                  <c:v>4.6809605488850758</c:v>
                </c:pt>
                <c:pt idx="1330">
                  <c:v>4.6397941680960546</c:v>
                </c:pt>
                <c:pt idx="1331">
                  <c:v>4.8113207547169816</c:v>
                </c:pt>
                <c:pt idx="1332">
                  <c:v>4.8113207547169816</c:v>
                </c:pt>
                <c:pt idx="1333">
                  <c:v>4.7890222984562607</c:v>
                </c:pt>
                <c:pt idx="1334">
                  <c:v>4.8662092624356781</c:v>
                </c:pt>
                <c:pt idx="1335">
                  <c:v>5.0771869639794156</c:v>
                </c:pt>
                <c:pt idx="1336">
                  <c:v>5.0806174957118371</c:v>
                </c:pt>
                <c:pt idx="1337">
                  <c:v>5.0548885077186956</c:v>
                </c:pt>
                <c:pt idx="1338">
                  <c:v>5.0977701543739284</c:v>
                </c:pt>
                <c:pt idx="1339">
                  <c:v>5.1509433962264142</c:v>
                </c:pt>
                <c:pt idx="1340">
                  <c:v>5.0377358490566033</c:v>
                </c:pt>
                <c:pt idx="1341">
                  <c:v>4.9691252144082316</c:v>
                </c:pt>
                <c:pt idx="1342">
                  <c:v>5.0343053173241854</c:v>
                </c:pt>
                <c:pt idx="1343">
                  <c:v>5.0566037735849063</c:v>
                </c:pt>
                <c:pt idx="1344">
                  <c:v>5.0840480274442541</c:v>
                </c:pt>
                <c:pt idx="1345">
                  <c:v>5.0806174957118371</c:v>
                </c:pt>
                <c:pt idx="1346">
                  <c:v>5.1046312178387643</c:v>
                </c:pt>
                <c:pt idx="1347">
                  <c:v>5.2298456260720396</c:v>
                </c:pt>
                <c:pt idx="1348">
                  <c:v>5.2881646655231558</c:v>
                </c:pt>
                <c:pt idx="1349">
                  <c:v>5.2229845626072011</c:v>
                </c:pt>
                <c:pt idx="1350">
                  <c:v>5.2384219554030871</c:v>
                </c:pt>
                <c:pt idx="1351">
                  <c:v>5.2161234991423679</c:v>
                </c:pt>
                <c:pt idx="1352">
                  <c:v>5.2555746140651793</c:v>
                </c:pt>
                <c:pt idx="1353">
                  <c:v>5.2778730703258994</c:v>
                </c:pt>
                <c:pt idx="1354">
                  <c:v>5.2675814751286447</c:v>
                </c:pt>
                <c:pt idx="1355">
                  <c:v>5.0789022298456263</c:v>
                </c:pt>
                <c:pt idx="1356">
                  <c:v>5.0600343053173242</c:v>
                </c:pt>
                <c:pt idx="1357">
                  <c:v>5.0566037735849063</c:v>
                </c:pt>
                <c:pt idx="1358">
                  <c:v>4.9879931389365346</c:v>
                </c:pt>
                <c:pt idx="1359">
                  <c:v>5.0891938250428819</c:v>
                </c:pt>
                <c:pt idx="1360">
                  <c:v>5.11320754716981</c:v>
                </c:pt>
                <c:pt idx="1361">
                  <c:v>4.9485420240137232</c:v>
                </c:pt>
                <c:pt idx="1362">
                  <c:v>5.106346483704975</c:v>
                </c:pt>
                <c:pt idx="1363">
                  <c:v>5.0994854202401374</c:v>
                </c:pt>
                <c:pt idx="1364">
                  <c:v>5.0994854202401374</c:v>
                </c:pt>
                <c:pt idx="1365">
                  <c:v>5.0789022298456263</c:v>
                </c:pt>
                <c:pt idx="1366">
                  <c:v>4.9708404802744433</c:v>
                </c:pt>
              </c:numCache>
            </c:numRef>
          </c:yVal>
          <c:smooth val="1"/>
          <c:extLst>
            <c:ext xmlns:c16="http://schemas.microsoft.com/office/drawing/2014/chart" uri="{C3380CC4-5D6E-409C-BE32-E72D297353CC}">
              <c16:uniqueId val="{00000003-2F04-4881-BC81-A9326CE1D750}"/>
            </c:ext>
          </c:extLst>
        </c:ser>
        <c:ser>
          <c:idx val="4"/>
          <c:order val="4"/>
          <c:tx>
            <c:v>NGAS Henry</c:v>
          </c:tx>
          <c:spPr>
            <a:ln w="15875"/>
          </c:spPr>
          <c:marker>
            <c:symbol val="none"/>
          </c:marker>
          <c:xVal>
            <c:numRef>
              <c:f>Data!$Q$3:$Q$1360</c:f>
              <c:numCache>
                <c:formatCode>m/d/yyyy</c:formatCode>
                <c:ptCount val="1358"/>
                <c:pt idx="0">
                  <c:v>39504</c:v>
                </c:pt>
                <c:pt idx="1">
                  <c:v>39503</c:v>
                </c:pt>
                <c:pt idx="2">
                  <c:v>39500</c:v>
                </c:pt>
                <c:pt idx="3">
                  <c:v>39499</c:v>
                </c:pt>
                <c:pt idx="4">
                  <c:v>39498</c:v>
                </c:pt>
                <c:pt idx="5">
                  <c:v>39497</c:v>
                </c:pt>
                <c:pt idx="6">
                  <c:v>39493</c:v>
                </c:pt>
                <c:pt idx="7">
                  <c:v>39492</c:v>
                </c:pt>
                <c:pt idx="8">
                  <c:v>39491</c:v>
                </c:pt>
                <c:pt idx="9">
                  <c:v>39490</c:v>
                </c:pt>
                <c:pt idx="10">
                  <c:v>39489</c:v>
                </c:pt>
                <c:pt idx="11">
                  <c:v>39486</c:v>
                </c:pt>
                <c:pt idx="12">
                  <c:v>39485</c:v>
                </c:pt>
                <c:pt idx="13">
                  <c:v>39484</c:v>
                </c:pt>
                <c:pt idx="14">
                  <c:v>39483</c:v>
                </c:pt>
                <c:pt idx="15">
                  <c:v>39482</c:v>
                </c:pt>
                <c:pt idx="16">
                  <c:v>39479</c:v>
                </c:pt>
                <c:pt idx="17">
                  <c:v>39478</c:v>
                </c:pt>
                <c:pt idx="18">
                  <c:v>39477</c:v>
                </c:pt>
                <c:pt idx="19">
                  <c:v>39476</c:v>
                </c:pt>
                <c:pt idx="20">
                  <c:v>39475</c:v>
                </c:pt>
                <c:pt idx="21">
                  <c:v>39472</c:v>
                </c:pt>
                <c:pt idx="22">
                  <c:v>39471</c:v>
                </c:pt>
                <c:pt idx="23">
                  <c:v>39470</c:v>
                </c:pt>
                <c:pt idx="24">
                  <c:v>39469</c:v>
                </c:pt>
                <c:pt idx="25">
                  <c:v>39465</c:v>
                </c:pt>
                <c:pt idx="26">
                  <c:v>39464</c:v>
                </c:pt>
                <c:pt idx="27">
                  <c:v>39463</c:v>
                </c:pt>
                <c:pt idx="28">
                  <c:v>39462</c:v>
                </c:pt>
                <c:pt idx="29">
                  <c:v>39461</c:v>
                </c:pt>
                <c:pt idx="30">
                  <c:v>39458</c:v>
                </c:pt>
                <c:pt idx="31">
                  <c:v>39457</c:v>
                </c:pt>
                <c:pt idx="32">
                  <c:v>39456</c:v>
                </c:pt>
                <c:pt idx="33">
                  <c:v>39455</c:v>
                </c:pt>
                <c:pt idx="34">
                  <c:v>39454</c:v>
                </c:pt>
                <c:pt idx="35">
                  <c:v>39451</c:v>
                </c:pt>
                <c:pt idx="36">
                  <c:v>39450</c:v>
                </c:pt>
                <c:pt idx="37">
                  <c:v>39449</c:v>
                </c:pt>
                <c:pt idx="38">
                  <c:v>39447</c:v>
                </c:pt>
                <c:pt idx="39">
                  <c:v>39444</c:v>
                </c:pt>
                <c:pt idx="40">
                  <c:v>39443</c:v>
                </c:pt>
                <c:pt idx="41">
                  <c:v>39442</c:v>
                </c:pt>
                <c:pt idx="42">
                  <c:v>39437</c:v>
                </c:pt>
                <c:pt idx="43">
                  <c:v>39436</c:v>
                </c:pt>
                <c:pt idx="44">
                  <c:v>39435</c:v>
                </c:pt>
                <c:pt idx="45">
                  <c:v>39434</c:v>
                </c:pt>
                <c:pt idx="46">
                  <c:v>39433</c:v>
                </c:pt>
                <c:pt idx="47">
                  <c:v>39430</c:v>
                </c:pt>
                <c:pt idx="48">
                  <c:v>39429</c:v>
                </c:pt>
                <c:pt idx="49">
                  <c:v>39428</c:v>
                </c:pt>
                <c:pt idx="50">
                  <c:v>39427</c:v>
                </c:pt>
                <c:pt idx="51">
                  <c:v>39426</c:v>
                </c:pt>
                <c:pt idx="52">
                  <c:v>39423</c:v>
                </c:pt>
                <c:pt idx="53">
                  <c:v>39422</c:v>
                </c:pt>
                <c:pt idx="54">
                  <c:v>39421</c:v>
                </c:pt>
                <c:pt idx="55">
                  <c:v>39420</c:v>
                </c:pt>
                <c:pt idx="56">
                  <c:v>39419</c:v>
                </c:pt>
                <c:pt idx="57">
                  <c:v>39416</c:v>
                </c:pt>
                <c:pt idx="58">
                  <c:v>39415</c:v>
                </c:pt>
                <c:pt idx="59">
                  <c:v>39414</c:v>
                </c:pt>
                <c:pt idx="60">
                  <c:v>39413</c:v>
                </c:pt>
                <c:pt idx="61">
                  <c:v>39412</c:v>
                </c:pt>
                <c:pt idx="62">
                  <c:v>39407</c:v>
                </c:pt>
                <c:pt idx="63">
                  <c:v>39406</c:v>
                </c:pt>
                <c:pt idx="64">
                  <c:v>39405</c:v>
                </c:pt>
                <c:pt idx="65">
                  <c:v>39402</c:v>
                </c:pt>
                <c:pt idx="66">
                  <c:v>39401</c:v>
                </c:pt>
                <c:pt idx="67">
                  <c:v>39400</c:v>
                </c:pt>
                <c:pt idx="68">
                  <c:v>39399</c:v>
                </c:pt>
                <c:pt idx="69">
                  <c:v>39398</c:v>
                </c:pt>
                <c:pt idx="70">
                  <c:v>39395</c:v>
                </c:pt>
                <c:pt idx="71">
                  <c:v>39394</c:v>
                </c:pt>
                <c:pt idx="72">
                  <c:v>39393</c:v>
                </c:pt>
                <c:pt idx="73">
                  <c:v>39392</c:v>
                </c:pt>
                <c:pt idx="74">
                  <c:v>39391</c:v>
                </c:pt>
                <c:pt idx="75">
                  <c:v>39388</c:v>
                </c:pt>
                <c:pt idx="76">
                  <c:v>39387</c:v>
                </c:pt>
                <c:pt idx="77">
                  <c:v>39386</c:v>
                </c:pt>
                <c:pt idx="78">
                  <c:v>39385</c:v>
                </c:pt>
                <c:pt idx="79">
                  <c:v>39384</c:v>
                </c:pt>
                <c:pt idx="80">
                  <c:v>39381</c:v>
                </c:pt>
                <c:pt idx="81">
                  <c:v>39380</c:v>
                </c:pt>
                <c:pt idx="82">
                  <c:v>39379</c:v>
                </c:pt>
                <c:pt idx="83">
                  <c:v>39378</c:v>
                </c:pt>
                <c:pt idx="84">
                  <c:v>39377</c:v>
                </c:pt>
                <c:pt idx="85">
                  <c:v>39374</c:v>
                </c:pt>
                <c:pt idx="86">
                  <c:v>39373</c:v>
                </c:pt>
                <c:pt idx="87">
                  <c:v>39372</c:v>
                </c:pt>
                <c:pt idx="88">
                  <c:v>39371</c:v>
                </c:pt>
                <c:pt idx="89">
                  <c:v>39370</c:v>
                </c:pt>
                <c:pt idx="90">
                  <c:v>39367</c:v>
                </c:pt>
                <c:pt idx="91">
                  <c:v>39366</c:v>
                </c:pt>
                <c:pt idx="92">
                  <c:v>39365</c:v>
                </c:pt>
                <c:pt idx="93">
                  <c:v>39364</c:v>
                </c:pt>
                <c:pt idx="94">
                  <c:v>39363</c:v>
                </c:pt>
                <c:pt idx="95">
                  <c:v>39360</c:v>
                </c:pt>
                <c:pt idx="96">
                  <c:v>39359</c:v>
                </c:pt>
                <c:pt idx="97">
                  <c:v>39358</c:v>
                </c:pt>
                <c:pt idx="98">
                  <c:v>39357</c:v>
                </c:pt>
                <c:pt idx="99">
                  <c:v>39356</c:v>
                </c:pt>
                <c:pt idx="100">
                  <c:v>39353</c:v>
                </c:pt>
                <c:pt idx="101">
                  <c:v>39352</c:v>
                </c:pt>
                <c:pt idx="102">
                  <c:v>39351</c:v>
                </c:pt>
                <c:pt idx="103">
                  <c:v>39350</c:v>
                </c:pt>
                <c:pt idx="104">
                  <c:v>39349</c:v>
                </c:pt>
                <c:pt idx="105">
                  <c:v>39346</c:v>
                </c:pt>
                <c:pt idx="106">
                  <c:v>39345</c:v>
                </c:pt>
                <c:pt idx="107">
                  <c:v>39344</c:v>
                </c:pt>
                <c:pt idx="108">
                  <c:v>39343</c:v>
                </c:pt>
                <c:pt idx="109">
                  <c:v>39342</c:v>
                </c:pt>
                <c:pt idx="110">
                  <c:v>39339</c:v>
                </c:pt>
                <c:pt idx="111">
                  <c:v>39338</c:v>
                </c:pt>
                <c:pt idx="112">
                  <c:v>39337</c:v>
                </c:pt>
                <c:pt idx="113">
                  <c:v>39336</c:v>
                </c:pt>
                <c:pt idx="114">
                  <c:v>39335</c:v>
                </c:pt>
                <c:pt idx="115">
                  <c:v>39332</c:v>
                </c:pt>
                <c:pt idx="116">
                  <c:v>39331</c:v>
                </c:pt>
                <c:pt idx="117">
                  <c:v>39330</c:v>
                </c:pt>
                <c:pt idx="118">
                  <c:v>39329</c:v>
                </c:pt>
                <c:pt idx="119">
                  <c:v>39325</c:v>
                </c:pt>
                <c:pt idx="120">
                  <c:v>39324</c:v>
                </c:pt>
                <c:pt idx="121">
                  <c:v>39323</c:v>
                </c:pt>
                <c:pt idx="122">
                  <c:v>39322</c:v>
                </c:pt>
                <c:pt idx="123">
                  <c:v>39321</c:v>
                </c:pt>
                <c:pt idx="124">
                  <c:v>39318</c:v>
                </c:pt>
                <c:pt idx="125">
                  <c:v>39317</c:v>
                </c:pt>
                <c:pt idx="126">
                  <c:v>39316</c:v>
                </c:pt>
                <c:pt idx="127">
                  <c:v>39315</c:v>
                </c:pt>
                <c:pt idx="128">
                  <c:v>39314</c:v>
                </c:pt>
                <c:pt idx="129">
                  <c:v>39311</c:v>
                </c:pt>
                <c:pt idx="130">
                  <c:v>39310</c:v>
                </c:pt>
                <c:pt idx="131">
                  <c:v>39309</c:v>
                </c:pt>
                <c:pt idx="132">
                  <c:v>39308</c:v>
                </c:pt>
                <c:pt idx="133">
                  <c:v>39307</c:v>
                </c:pt>
                <c:pt idx="134">
                  <c:v>39304</c:v>
                </c:pt>
                <c:pt idx="135">
                  <c:v>39303</c:v>
                </c:pt>
                <c:pt idx="136">
                  <c:v>39302</c:v>
                </c:pt>
                <c:pt idx="137">
                  <c:v>39301</c:v>
                </c:pt>
                <c:pt idx="138">
                  <c:v>39300</c:v>
                </c:pt>
                <c:pt idx="139">
                  <c:v>39297</c:v>
                </c:pt>
                <c:pt idx="140">
                  <c:v>39296</c:v>
                </c:pt>
                <c:pt idx="141">
                  <c:v>39295</c:v>
                </c:pt>
                <c:pt idx="142">
                  <c:v>39294</c:v>
                </c:pt>
                <c:pt idx="143">
                  <c:v>39293</c:v>
                </c:pt>
                <c:pt idx="144">
                  <c:v>39290</c:v>
                </c:pt>
                <c:pt idx="145">
                  <c:v>39289</c:v>
                </c:pt>
                <c:pt idx="146">
                  <c:v>39288</c:v>
                </c:pt>
                <c:pt idx="147">
                  <c:v>39287</c:v>
                </c:pt>
                <c:pt idx="148">
                  <c:v>39286</c:v>
                </c:pt>
                <c:pt idx="149">
                  <c:v>39283</c:v>
                </c:pt>
                <c:pt idx="150">
                  <c:v>39282</c:v>
                </c:pt>
                <c:pt idx="151">
                  <c:v>39281</c:v>
                </c:pt>
                <c:pt idx="152">
                  <c:v>39280</c:v>
                </c:pt>
                <c:pt idx="153">
                  <c:v>39279</c:v>
                </c:pt>
                <c:pt idx="154">
                  <c:v>39276</c:v>
                </c:pt>
                <c:pt idx="155">
                  <c:v>39275</c:v>
                </c:pt>
                <c:pt idx="156">
                  <c:v>39274</c:v>
                </c:pt>
                <c:pt idx="157">
                  <c:v>39273</c:v>
                </c:pt>
                <c:pt idx="158">
                  <c:v>39272</c:v>
                </c:pt>
                <c:pt idx="159">
                  <c:v>39269</c:v>
                </c:pt>
                <c:pt idx="160">
                  <c:v>39268</c:v>
                </c:pt>
                <c:pt idx="161">
                  <c:v>39266</c:v>
                </c:pt>
                <c:pt idx="162">
                  <c:v>39265</c:v>
                </c:pt>
                <c:pt idx="163">
                  <c:v>39262</c:v>
                </c:pt>
                <c:pt idx="164">
                  <c:v>39261</c:v>
                </c:pt>
                <c:pt idx="165">
                  <c:v>39260</c:v>
                </c:pt>
                <c:pt idx="166">
                  <c:v>39259</c:v>
                </c:pt>
                <c:pt idx="167">
                  <c:v>39258</c:v>
                </c:pt>
                <c:pt idx="168">
                  <c:v>39255</c:v>
                </c:pt>
                <c:pt idx="169">
                  <c:v>39254</c:v>
                </c:pt>
                <c:pt idx="170">
                  <c:v>39253</c:v>
                </c:pt>
                <c:pt idx="171">
                  <c:v>39252</c:v>
                </c:pt>
                <c:pt idx="172">
                  <c:v>39251</c:v>
                </c:pt>
                <c:pt idx="173">
                  <c:v>39248</c:v>
                </c:pt>
                <c:pt idx="174">
                  <c:v>39247</c:v>
                </c:pt>
                <c:pt idx="175">
                  <c:v>39246</c:v>
                </c:pt>
                <c:pt idx="176">
                  <c:v>39245</c:v>
                </c:pt>
                <c:pt idx="177">
                  <c:v>39244</c:v>
                </c:pt>
                <c:pt idx="178">
                  <c:v>39241</c:v>
                </c:pt>
                <c:pt idx="179">
                  <c:v>39240</c:v>
                </c:pt>
                <c:pt idx="180">
                  <c:v>39239</c:v>
                </c:pt>
                <c:pt idx="181">
                  <c:v>39238</c:v>
                </c:pt>
                <c:pt idx="182">
                  <c:v>39237</c:v>
                </c:pt>
                <c:pt idx="183">
                  <c:v>39234</c:v>
                </c:pt>
                <c:pt idx="184">
                  <c:v>39233</c:v>
                </c:pt>
                <c:pt idx="185">
                  <c:v>39232</c:v>
                </c:pt>
                <c:pt idx="186">
                  <c:v>39231</c:v>
                </c:pt>
                <c:pt idx="187">
                  <c:v>39227</c:v>
                </c:pt>
                <c:pt idx="188">
                  <c:v>39226</c:v>
                </c:pt>
                <c:pt idx="189">
                  <c:v>39225</c:v>
                </c:pt>
                <c:pt idx="190">
                  <c:v>39224</c:v>
                </c:pt>
                <c:pt idx="191">
                  <c:v>39223</c:v>
                </c:pt>
                <c:pt idx="192">
                  <c:v>39220</c:v>
                </c:pt>
                <c:pt idx="193">
                  <c:v>39219</c:v>
                </c:pt>
                <c:pt idx="194">
                  <c:v>39218</c:v>
                </c:pt>
                <c:pt idx="195">
                  <c:v>39217</c:v>
                </c:pt>
                <c:pt idx="196">
                  <c:v>39216</c:v>
                </c:pt>
                <c:pt idx="197">
                  <c:v>39213</c:v>
                </c:pt>
                <c:pt idx="198">
                  <c:v>39212</c:v>
                </c:pt>
                <c:pt idx="199">
                  <c:v>39211</c:v>
                </c:pt>
                <c:pt idx="200">
                  <c:v>39210</c:v>
                </c:pt>
                <c:pt idx="201">
                  <c:v>39209</c:v>
                </c:pt>
                <c:pt idx="202">
                  <c:v>39206</c:v>
                </c:pt>
                <c:pt idx="203">
                  <c:v>39205</c:v>
                </c:pt>
                <c:pt idx="204">
                  <c:v>39204</c:v>
                </c:pt>
                <c:pt idx="205">
                  <c:v>39203</c:v>
                </c:pt>
                <c:pt idx="206">
                  <c:v>39202</c:v>
                </c:pt>
                <c:pt idx="207">
                  <c:v>39199</c:v>
                </c:pt>
                <c:pt idx="208">
                  <c:v>39198</c:v>
                </c:pt>
                <c:pt idx="209">
                  <c:v>39197</c:v>
                </c:pt>
                <c:pt idx="210">
                  <c:v>39196</c:v>
                </c:pt>
                <c:pt idx="211">
                  <c:v>39195</c:v>
                </c:pt>
                <c:pt idx="212">
                  <c:v>39192</c:v>
                </c:pt>
                <c:pt idx="213">
                  <c:v>39191</c:v>
                </c:pt>
                <c:pt idx="214">
                  <c:v>39190</c:v>
                </c:pt>
                <c:pt idx="215">
                  <c:v>39189</c:v>
                </c:pt>
                <c:pt idx="216">
                  <c:v>39188</c:v>
                </c:pt>
                <c:pt idx="217">
                  <c:v>39185</c:v>
                </c:pt>
                <c:pt idx="218">
                  <c:v>39184</c:v>
                </c:pt>
                <c:pt idx="219">
                  <c:v>39183</c:v>
                </c:pt>
                <c:pt idx="220">
                  <c:v>39182</c:v>
                </c:pt>
                <c:pt idx="221">
                  <c:v>39181</c:v>
                </c:pt>
                <c:pt idx="222">
                  <c:v>39177</c:v>
                </c:pt>
                <c:pt idx="223">
                  <c:v>39176</c:v>
                </c:pt>
                <c:pt idx="224">
                  <c:v>39175</c:v>
                </c:pt>
                <c:pt idx="225">
                  <c:v>39174</c:v>
                </c:pt>
                <c:pt idx="226">
                  <c:v>39171</c:v>
                </c:pt>
                <c:pt idx="227">
                  <c:v>39170</c:v>
                </c:pt>
                <c:pt idx="228">
                  <c:v>39169</c:v>
                </c:pt>
                <c:pt idx="229">
                  <c:v>39168</c:v>
                </c:pt>
                <c:pt idx="230">
                  <c:v>39167</c:v>
                </c:pt>
                <c:pt idx="231">
                  <c:v>39164</c:v>
                </c:pt>
                <c:pt idx="232">
                  <c:v>39163</c:v>
                </c:pt>
                <c:pt idx="233">
                  <c:v>39162</c:v>
                </c:pt>
                <c:pt idx="234">
                  <c:v>39161</c:v>
                </c:pt>
                <c:pt idx="235">
                  <c:v>39160</c:v>
                </c:pt>
                <c:pt idx="236">
                  <c:v>39157</c:v>
                </c:pt>
                <c:pt idx="237">
                  <c:v>39156</c:v>
                </c:pt>
                <c:pt idx="238">
                  <c:v>39155</c:v>
                </c:pt>
                <c:pt idx="239">
                  <c:v>39154</c:v>
                </c:pt>
                <c:pt idx="240">
                  <c:v>39153</c:v>
                </c:pt>
                <c:pt idx="241">
                  <c:v>39150</c:v>
                </c:pt>
                <c:pt idx="242">
                  <c:v>39149</c:v>
                </c:pt>
                <c:pt idx="243">
                  <c:v>39148</c:v>
                </c:pt>
                <c:pt idx="244">
                  <c:v>39147</c:v>
                </c:pt>
                <c:pt idx="245">
                  <c:v>39146</c:v>
                </c:pt>
                <c:pt idx="246">
                  <c:v>39143</c:v>
                </c:pt>
                <c:pt idx="247">
                  <c:v>39142</c:v>
                </c:pt>
                <c:pt idx="248">
                  <c:v>39141</c:v>
                </c:pt>
                <c:pt idx="249">
                  <c:v>39140</c:v>
                </c:pt>
                <c:pt idx="250">
                  <c:v>39139</c:v>
                </c:pt>
                <c:pt idx="251">
                  <c:v>39136</c:v>
                </c:pt>
                <c:pt idx="252">
                  <c:v>39135</c:v>
                </c:pt>
                <c:pt idx="253">
                  <c:v>39134</c:v>
                </c:pt>
                <c:pt idx="254">
                  <c:v>39133</c:v>
                </c:pt>
                <c:pt idx="255">
                  <c:v>39129</c:v>
                </c:pt>
                <c:pt idx="256">
                  <c:v>39128</c:v>
                </c:pt>
                <c:pt idx="257">
                  <c:v>39127</c:v>
                </c:pt>
                <c:pt idx="258">
                  <c:v>39126</c:v>
                </c:pt>
                <c:pt idx="259">
                  <c:v>39125</c:v>
                </c:pt>
                <c:pt idx="260">
                  <c:v>39122</c:v>
                </c:pt>
                <c:pt idx="261">
                  <c:v>39121</c:v>
                </c:pt>
                <c:pt idx="262">
                  <c:v>39120</c:v>
                </c:pt>
                <c:pt idx="263">
                  <c:v>39119</c:v>
                </c:pt>
                <c:pt idx="264">
                  <c:v>39118</c:v>
                </c:pt>
                <c:pt idx="265">
                  <c:v>39115</c:v>
                </c:pt>
                <c:pt idx="266">
                  <c:v>39114</c:v>
                </c:pt>
                <c:pt idx="267">
                  <c:v>39113</c:v>
                </c:pt>
                <c:pt idx="268">
                  <c:v>39112</c:v>
                </c:pt>
                <c:pt idx="269">
                  <c:v>39111</c:v>
                </c:pt>
                <c:pt idx="270">
                  <c:v>39108</c:v>
                </c:pt>
                <c:pt idx="271">
                  <c:v>39107</c:v>
                </c:pt>
                <c:pt idx="272">
                  <c:v>39106</c:v>
                </c:pt>
                <c:pt idx="273">
                  <c:v>39105</c:v>
                </c:pt>
                <c:pt idx="274">
                  <c:v>39104</c:v>
                </c:pt>
                <c:pt idx="275">
                  <c:v>39101</c:v>
                </c:pt>
                <c:pt idx="276">
                  <c:v>39100</c:v>
                </c:pt>
                <c:pt idx="277">
                  <c:v>39099</c:v>
                </c:pt>
                <c:pt idx="278">
                  <c:v>39098</c:v>
                </c:pt>
                <c:pt idx="279">
                  <c:v>39094</c:v>
                </c:pt>
                <c:pt idx="280">
                  <c:v>39093</c:v>
                </c:pt>
                <c:pt idx="281">
                  <c:v>39092</c:v>
                </c:pt>
                <c:pt idx="282">
                  <c:v>39091</c:v>
                </c:pt>
                <c:pt idx="283">
                  <c:v>39090</c:v>
                </c:pt>
                <c:pt idx="284">
                  <c:v>39087</c:v>
                </c:pt>
                <c:pt idx="285">
                  <c:v>39086</c:v>
                </c:pt>
                <c:pt idx="286">
                  <c:v>39085</c:v>
                </c:pt>
                <c:pt idx="287">
                  <c:v>39084</c:v>
                </c:pt>
                <c:pt idx="288">
                  <c:v>39080</c:v>
                </c:pt>
                <c:pt idx="289">
                  <c:v>39079</c:v>
                </c:pt>
                <c:pt idx="290">
                  <c:v>39078</c:v>
                </c:pt>
                <c:pt idx="291">
                  <c:v>39077</c:v>
                </c:pt>
                <c:pt idx="292">
                  <c:v>39073</c:v>
                </c:pt>
                <c:pt idx="293">
                  <c:v>39072</c:v>
                </c:pt>
                <c:pt idx="294">
                  <c:v>39071</c:v>
                </c:pt>
                <c:pt idx="295">
                  <c:v>39070</c:v>
                </c:pt>
                <c:pt idx="296">
                  <c:v>39069</c:v>
                </c:pt>
                <c:pt idx="297">
                  <c:v>39066</c:v>
                </c:pt>
                <c:pt idx="298">
                  <c:v>39065</c:v>
                </c:pt>
                <c:pt idx="299">
                  <c:v>39064</c:v>
                </c:pt>
                <c:pt idx="300">
                  <c:v>39063</c:v>
                </c:pt>
                <c:pt idx="301">
                  <c:v>39062</c:v>
                </c:pt>
                <c:pt idx="302">
                  <c:v>39059</c:v>
                </c:pt>
                <c:pt idx="303">
                  <c:v>39058</c:v>
                </c:pt>
                <c:pt idx="304">
                  <c:v>39057</c:v>
                </c:pt>
                <c:pt idx="305">
                  <c:v>39056</c:v>
                </c:pt>
                <c:pt idx="306">
                  <c:v>39055</c:v>
                </c:pt>
                <c:pt idx="307">
                  <c:v>39052</c:v>
                </c:pt>
                <c:pt idx="308">
                  <c:v>39051</c:v>
                </c:pt>
                <c:pt idx="309">
                  <c:v>39050</c:v>
                </c:pt>
                <c:pt idx="310">
                  <c:v>39049</c:v>
                </c:pt>
                <c:pt idx="311">
                  <c:v>39048</c:v>
                </c:pt>
                <c:pt idx="312">
                  <c:v>39043</c:v>
                </c:pt>
                <c:pt idx="313">
                  <c:v>39042</c:v>
                </c:pt>
                <c:pt idx="314">
                  <c:v>39041</c:v>
                </c:pt>
                <c:pt idx="315">
                  <c:v>39038</c:v>
                </c:pt>
                <c:pt idx="316">
                  <c:v>39037</c:v>
                </c:pt>
                <c:pt idx="317">
                  <c:v>39036</c:v>
                </c:pt>
                <c:pt idx="318">
                  <c:v>39035</c:v>
                </c:pt>
                <c:pt idx="319">
                  <c:v>39034</c:v>
                </c:pt>
                <c:pt idx="320">
                  <c:v>39031</c:v>
                </c:pt>
                <c:pt idx="321">
                  <c:v>39030</c:v>
                </c:pt>
                <c:pt idx="322">
                  <c:v>39029</c:v>
                </c:pt>
                <c:pt idx="323">
                  <c:v>39028</c:v>
                </c:pt>
                <c:pt idx="324">
                  <c:v>39027</c:v>
                </c:pt>
                <c:pt idx="325">
                  <c:v>39024</c:v>
                </c:pt>
                <c:pt idx="326">
                  <c:v>39023</c:v>
                </c:pt>
                <c:pt idx="327">
                  <c:v>39022</c:v>
                </c:pt>
                <c:pt idx="328">
                  <c:v>39021</c:v>
                </c:pt>
                <c:pt idx="329">
                  <c:v>39020</c:v>
                </c:pt>
                <c:pt idx="330">
                  <c:v>39017</c:v>
                </c:pt>
                <c:pt idx="331">
                  <c:v>39016</c:v>
                </c:pt>
                <c:pt idx="332">
                  <c:v>39015</c:v>
                </c:pt>
                <c:pt idx="333">
                  <c:v>39014</c:v>
                </c:pt>
                <c:pt idx="334">
                  <c:v>39013</c:v>
                </c:pt>
                <c:pt idx="335">
                  <c:v>39010</c:v>
                </c:pt>
                <c:pt idx="336">
                  <c:v>39009</c:v>
                </c:pt>
                <c:pt idx="337">
                  <c:v>39008</c:v>
                </c:pt>
                <c:pt idx="338">
                  <c:v>39007</c:v>
                </c:pt>
                <c:pt idx="339">
                  <c:v>39006</c:v>
                </c:pt>
                <c:pt idx="340">
                  <c:v>39003</c:v>
                </c:pt>
                <c:pt idx="341">
                  <c:v>39002</c:v>
                </c:pt>
                <c:pt idx="342">
                  <c:v>39001</c:v>
                </c:pt>
                <c:pt idx="343">
                  <c:v>39000</c:v>
                </c:pt>
                <c:pt idx="344">
                  <c:v>38999</c:v>
                </c:pt>
                <c:pt idx="345">
                  <c:v>38996</c:v>
                </c:pt>
                <c:pt idx="346">
                  <c:v>38995</c:v>
                </c:pt>
                <c:pt idx="347">
                  <c:v>38994</c:v>
                </c:pt>
                <c:pt idx="348">
                  <c:v>38993</c:v>
                </c:pt>
                <c:pt idx="349">
                  <c:v>38992</c:v>
                </c:pt>
                <c:pt idx="350">
                  <c:v>38989</c:v>
                </c:pt>
                <c:pt idx="351">
                  <c:v>38988</c:v>
                </c:pt>
                <c:pt idx="352">
                  <c:v>38987</c:v>
                </c:pt>
                <c:pt idx="353">
                  <c:v>38986</c:v>
                </c:pt>
                <c:pt idx="354">
                  <c:v>38985</c:v>
                </c:pt>
                <c:pt idx="355">
                  <c:v>38982</c:v>
                </c:pt>
                <c:pt idx="356">
                  <c:v>38981</c:v>
                </c:pt>
                <c:pt idx="357">
                  <c:v>38980</c:v>
                </c:pt>
                <c:pt idx="358">
                  <c:v>38979</c:v>
                </c:pt>
                <c:pt idx="359">
                  <c:v>38978</c:v>
                </c:pt>
                <c:pt idx="360">
                  <c:v>38975</c:v>
                </c:pt>
                <c:pt idx="361">
                  <c:v>38974</c:v>
                </c:pt>
                <c:pt idx="362">
                  <c:v>38973</c:v>
                </c:pt>
                <c:pt idx="363">
                  <c:v>38972</c:v>
                </c:pt>
                <c:pt idx="364">
                  <c:v>38971</c:v>
                </c:pt>
                <c:pt idx="365">
                  <c:v>38968</c:v>
                </c:pt>
                <c:pt idx="366">
                  <c:v>38967</c:v>
                </c:pt>
                <c:pt idx="367">
                  <c:v>38966</c:v>
                </c:pt>
                <c:pt idx="368">
                  <c:v>38965</c:v>
                </c:pt>
                <c:pt idx="369">
                  <c:v>38961</c:v>
                </c:pt>
                <c:pt idx="370">
                  <c:v>38960</c:v>
                </c:pt>
                <c:pt idx="371">
                  <c:v>38959</c:v>
                </c:pt>
                <c:pt idx="372">
                  <c:v>38958</c:v>
                </c:pt>
                <c:pt idx="373">
                  <c:v>38957</c:v>
                </c:pt>
                <c:pt idx="374">
                  <c:v>38954</c:v>
                </c:pt>
                <c:pt idx="375">
                  <c:v>38953</c:v>
                </c:pt>
                <c:pt idx="376">
                  <c:v>38952</c:v>
                </c:pt>
                <c:pt idx="377">
                  <c:v>38951</c:v>
                </c:pt>
                <c:pt idx="378">
                  <c:v>38950</c:v>
                </c:pt>
                <c:pt idx="379">
                  <c:v>38947</c:v>
                </c:pt>
                <c:pt idx="380">
                  <c:v>38946</c:v>
                </c:pt>
                <c:pt idx="381">
                  <c:v>38945</c:v>
                </c:pt>
                <c:pt idx="382">
                  <c:v>38944</c:v>
                </c:pt>
                <c:pt idx="383">
                  <c:v>38943</c:v>
                </c:pt>
                <c:pt idx="384">
                  <c:v>38940</c:v>
                </c:pt>
                <c:pt idx="385">
                  <c:v>38939</c:v>
                </c:pt>
                <c:pt idx="386">
                  <c:v>38938</c:v>
                </c:pt>
                <c:pt idx="387">
                  <c:v>38937</c:v>
                </c:pt>
                <c:pt idx="388">
                  <c:v>38936</c:v>
                </c:pt>
                <c:pt idx="389">
                  <c:v>38933</c:v>
                </c:pt>
                <c:pt idx="390">
                  <c:v>38932</c:v>
                </c:pt>
                <c:pt idx="391">
                  <c:v>38931</c:v>
                </c:pt>
                <c:pt idx="392">
                  <c:v>38930</c:v>
                </c:pt>
                <c:pt idx="393">
                  <c:v>38929</c:v>
                </c:pt>
                <c:pt idx="394">
                  <c:v>38926</c:v>
                </c:pt>
                <c:pt idx="395">
                  <c:v>38925</c:v>
                </c:pt>
                <c:pt idx="396">
                  <c:v>38924</c:v>
                </c:pt>
                <c:pt idx="397">
                  <c:v>38923</c:v>
                </c:pt>
                <c:pt idx="398">
                  <c:v>38922</c:v>
                </c:pt>
                <c:pt idx="399">
                  <c:v>38919</c:v>
                </c:pt>
                <c:pt idx="400">
                  <c:v>38918</c:v>
                </c:pt>
                <c:pt idx="401">
                  <c:v>38917</c:v>
                </c:pt>
                <c:pt idx="402">
                  <c:v>38916</c:v>
                </c:pt>
                <c:pt idx="403">
                  <c:v>38915</c:v>
                </c:pt>
                <c:pt idx="404">
                  <c:v>38912</c:v>
                </c:pt>
                <c:pt idx="405">
                  <c:v>38911</c:v>
                </c:pt>
                <c:pt idx="406">
                  <c:v>38910</c:v>
                </c:pt>
                <c:pt idx="407">
                  <c:v>38909</c:v>
                </c:pt>
                <c:pt idx="408">
                  <c:v>38908</c:v>
                </c:pt>
                <c:pt idx="409">
                  <c:v>38905</c:v>
                </c:pt>
                <c:pt idx="410">
                  <c:v>38904</c:v>
                </c:pt>
                <c:pt idx="411">
                  <c:v>38903</c:v>
                </c:pt>
                <c:pt idx="412">
                  <c:v>38898</c:v>
                </c:pt>
                <c:pt idx="413">
                  <c:v>38897</c:v>
                </c:pt>
                <c:pt idx="414">
                  <c:v>38896</c:v>
                </c:pt>
                <c:pt idx="415">
                  <c:v>38895</c:v>
                </c:pt>
                <c:pt idx="416">
                  <c:v>38894</c:v>
                </c:pt>
                <c:pt idx="417">
                  <c:v>38891</c:v>
                </c:pt>
                <c:pt idx="418">
                  <c:v>38890</c:v>
                </c:pt>
                <c:pt idx="419">
                  <c:v>38889</c:v>
                </c:pt>
                <c:pt idx="420">
                  <c:v>38888</c:v>
                </c:pt>
                <c:pt idx="421">
                  <c:v>38887</c:v>
                </c:pt>
                <c:pt idx="422">
                  <c:v>38884</c:v>
                </c:pt>
                <c:pt idx="423">
                  <c:v>38883</c:v>
                </c:pt>
                <c:pt idx="424">
                  <c:v>38882</c:v>
                </c:pt>
                <c:pt idx="425">
                  <c:v>38881</c:v>
                </c:pt>
                <c:pt idx="426">
                  <c:v>38880</c:v>
                </c:pt>
                <c:pt idx="427">
                  <c:v>38877</c:v>
                </c:pt>
                <c:pt idx="428">
                  <c:v>38876</c:v>
                </c:pt>
                <c:pt idx="429">
                  <c:v>38875</c:v>
                </c:pt>
                <c:pt idx="430">
                  <c:v>38874</c:v>
                </c:pt>
                <c:pt idx="431">
                  <c:v>38873</c:v>
                </c:pt>
                <c:pt idx="432">
                  <c:v>38870</c:v>
                </c:pt>
                <c:pt idx="433">
                  <c:v>38869</c:v>
                </c:pt>
                <c:pt idx="434">
                  <c:v>38868</c:v>
                </c:pt>
                <c:pt idx="435">
                  <c:v>38867</c:v>
                </c:pt>
                <c:pt idx="436">
                  <c:v>38863</c:v>
                </c:pt>
                <c:pt idx="437">
                  <c:v>38862</c:v>
                </c:pt>
                <c:pt idx="438">
                  <c:v>38861</c:v>
                </c:pt>
                <c:pt idx="439">
                  <c:v>38860</c:v>
                </c:pt>
                <c:pt idx="440">
                  <c:v>38859</c:v>
                </c:pt>
                <c:pt idx="441">
                  <c:v>38856</c:v>
                </c:pt>
                <c:pt idx="442">
                  <c:v>38855</c:v>
                </c:pt>
                <c:pt idx="443">
                  <c:v>38854</c:v>
                </c:pt>
                <c:pt idx="444">
                  <c:v>38853</c:v>
                </c:pt>
                <c:pt idx="445">
                  <c:v>38852</c:v>
                </c:pt>
                <c:pt idx="446">
                  <c:v>38849</c:v>
                </c:pt>
                <c:pt idx="447">
                  <c:v>38848</c:v>
                </c:pt>
                <c:pt idx="448">
                  <c:v>38847</c:v>
                </c:pt>
                <c:pt idx="449">
                  <c:v>38846</c:v>
                </c:pt>
                <c:pt idx="450">
                  <c:v>38845</c:v>
                </c:pt>
                <c:pt idx="451">
                  <c:v>38842</c:v>
                </c:pt>
                <c:pt idx="452">
                  <c:v>38841</c:v>
                </c:pt>
                <c:pt idx="453">
                  <c:v>38840</c:v>
                </c:pt>
                <c:pt idx="454">
                  <c:v>38839</c:v>
                </c:pt>
                <c:pt idx="455">
                  <c:v>38838</c:v>
                </c:pt>
                <c:pt idx="456">
                  <c:v>38835</c:v>
                </c:pt>
                <c:pt idx="457">
                  <c:v>38834</c:v>
                </c:pt>
                <c:pt idx="458">
                  <c:v>38833</c:v>
                </c:pt>
                <c:pt idx="459">
                  <c:v>38832</c:v>
                </c:pt>
                <c:pt idx="460">
                  <c:v>38831</c:v>
                </c:pt>
                <c:pt idx="461">
                  <c:v>38828</c:v>
                </c:pt>
                <c:pt idx="462">
                  <c:v>38827</c:v>
                </c:pt>
                <c:pt idx="463">
                  <c:v>38826</c:v>
                </c:pt>
                <c:pt idx="464">
                  <c:v>38825</c:v>
                </c:pt>
                <c:pt idx="465">
                  <c:v>38824</c:v>
                </c:pt>
                <c:pt idx="466">
                  <c:v>38820</c:v>
                </c:pt>
                <c:pt idx="467">
                  <c:v>38819</c:v>
                </c:pt>
                <c:pt idx="468">
                  <c:v>38818</c:v>
                </c:pt>
                <c:pt idx="469">
                  <c:v>38817</c:v>
                </c:pt>
                <c:pt idx="470">
                  <c:v>38814</c:v>
                </c:pt>
                <c:pt idx="471">
                  <c:v>38813</c:v>
                </c:pt>
                <c:pt idx="472">
                  <c:v>38812</c:v>
                </c:pt>
                <c:pt idx="473">
                  <c:v>38811</c:v>
                </c:pt>
                <c:pt idx="474">
                  <c:v>38810</c:v>
                </c:pt>
                <c:pt idx="475">
                  <c:v>38807</c:v>
                </c:pt>
                <c:pt idx="476">
                  <c:v>38806</c:v>
                </c:pt>
                <c:pt idx="477">
                  <c:v>38805</c:v>
                </c:pt>
                <c:pt idx="478">
                  <c:v>38804</c:v>
                </c:pt>
                <c:pt idx="479">
                  <c:v>38803</c:v>
                </c:pt>
                <c:pt idx="480">
                  <c:v>38800</c:v>
                </c:pt>
                <c:pt idx="481">
                  <c:v>38799</c:v>
                </c:pt>
                <c:pt idx="482">
                  <c:v>38798</c:v>
                </c:pt>
                <c:pt idx="483">
                  <c:v>38797</c:v>
                </c:pt>
                <c:pt idx="484">
                  <c:v>38796</c:v>
                </c:pt>
                <c:pt idx="485">
                  <c:v>38793</c:v>
                </c:pt>
                <c:pt idx="486">
                  <c:v>38792</c:v>
                </c:pt>
                <c:pt idx="487">
                  <c:v>38791</c:v>
                </c:pt>
                <c:pt idx="488">
                  <c:v>38790</c:v>
                </c:pt>
                <c:pt idx="489">
                  <c:v>38789</c:v>
                </c:pt>
                <c:pt idx="490">
                  <c:v>38786</c:v>
                </c:pt>
                <c:pt idx="491">
                  <c:v>38785</c:v>
                </c:pt>
                <c:pt idx="492">
                  <c:v>38784</c:v>
                </c:pt>
                <c:pt idx="493">
                  <c:v>38783</c:v>
                </c:pt>
                <c:pt idx="494">
                  <c:v>38782</c:v>
                </c:pt>
                <c:pt idx="495">
                  <c:v>38779</c:v>
                </c:pt>
                <c:pt idx="496">
                  <c:v>38778</c:v>
                </c:pt>
                <c:pt idx="497">
                  <c:v>38777</c:v>
                </c:pt>
                <c:pt idx="498">
                  <c:v>38776</c:v>
                </c:pt>
                <c:pt idx="499">
                  <c:v>38775</c:v>
                </c:pt>
                <c:pt idx="500">
                  <c:v>38772</c:v>
                </c:pt>
                <c:pt idx="501">
                  <c:v>38771</c:v>
                </c:pt>
                <c:pt idx="502">
                  <c:v>38770</c:v>
                </c:pt>
                <c:pt idx="503">
                  <c:v>38769</c:v>
                </c:pt>
                <c:pt idx="504">
                  <c:v>38765</c:v>
                </c:pt>
                <c:pt idx="505">
                  <c:v>38764</c:v>
                </c:pt>
                <c:pt idx="506">
                  <c:v>38763</c:v>
                </c:pt>
                <c:pt idx="507">
                  <c:v>38762</c:v>
                </c:pt>
                <c:pt idx="508">
                  <c:v>38761</c:v>
                </c:pt>
                <c:pt idx="509">
                  <c:v>38758</c:v>
                </c:pt>
                <c:pt idx="510">
                  <c:v>38757</c:v>
                </c:pt>
                <c:pt idx="511">
                  <c:v>38756</c:v>
                </c:pt>
                <c:pt idx="512">
                  <c:v>38755</c:v>
                </c:pt>
                <c:pt idx="513">
                  <c:v>38754</c:v>
                </c:pt>
                <c:pt idx="514">
                  <c:v>38751</c:v>
                </c:pt>
                <c:pt idx="515">
                  <c:v>38750</c:v>
                </c:pt>
                <c:pt idx="516">
                  <c:v>38749</c:v>
                </c:pt>
                <c:pt idx="517">
                  <c:v>38748</c:v>
                </c:pt>
                <c:pt idx="518">
                  <c:v>38747</c:v>
                </c:pt>
                <c:pt idx="519">
                  <c:v>38744</c:v>
                </c:pt>
                <c:pt idx="520">
                  <c:v>38743</c:v>
                </c:pt>
                <c:pt idx="521">
                  <c:v>38742</c:v>
                </c:pt>
                <c:pt idx="522">
                  <c:v>38741</c:v>
                </c:pt>
                <c:pt idx="523">
                  <c:v>38740</c:v>
                </c:pt>
                <c:pt idx="524">
                  <c:v>38737</c:v>
                </c:pt>
                <c:pt idx="525">
                  <c:v>38736</c:v>
                </c:pt>
                <c:pt idx="526">
                  <c:v>38735</c:v>
                </c:pt>
                <c:pt idx="527">
                  <c:v>38734</c:v>
                </c:pt>
                <c:pt idx="528">
                  <c:v>38730</c:v>
                </c:pt>
                <c:pt idx="529">
                  <c:v>38729</c:v>
                </c:pt>
                <c:pt idx="530">
                  <c:v>38728</c:v>
                </c:pt>
                <c:pt idx="531">
                  <c:v>38727</c:v>
                </c:pt>
                <c:pt idx="532">
                  <c:v>38726</c:v>
                </c:pt>
                <c:pt idx="533">
                  <c:v>38723</c:v>
                </c:pt>
                <c:pt idx="534">
                  <c:v>38722</c:v>
                </c:pt>
                <c:pt idx="535">
                  <c:v>38721</c:v>
                </c:pt>
                <c:pt idx="536">
                  <c:v>38720</c:v>
                </c:pt>
                <c:pt idx="537">
                  <c:v>38716</c:v>
                </c:pt>
                <c:pt idx="538">
                  <c:v>38715</c:v>
                </c:pt>
                <c:pt idx="539">
                  <c:v>38714</c:v>
                </c:pt>
                <c:pt idx="540">
                  <c:v>38713</c:v>
                </c:pt>
                <c:pt idx="541">
                  <c:v>38709</c:v>
                </c:pt>
                <c:pt idx="542">
                  <c:v>38708</c:v>
                </c:pt>
                <c:pt idx="543">
                  <c:v>38707</c:v>
                </c:pt>
                <c:pt idx="544">
                  <c:v>38706</c:v>
                </c:pt>
                <c:pt idx="545">
                  <c:v>38705</c:v>
                </c:pt>
                <c:pt idx="546">
                  <c:v>38702</c:v>
                </c:pt>
                <c:pt idx="547">
                  <c:v>38701</c:v>
                </c:pt>
                <c:pt idx="548">
                  <c:v>38700</c:v>
                </c:pt>
                <c:pt idx="549">
                  <c:v>38699</c:v>
                </c:pt>
                <c:pt idx="550">
                  <c:v>38698</c:v>
                </c:pt>
                <c:pt idx="551">
                  <c:v>38695</c:v>
                </c:pt>
                <c:pt idx="552">
                  <c:v>38694</c:v>
                </c:pt>
                <c:pt idx="553">
                  <c:v>38693</c:v>
                </c:pt>
                <c:pt idx="554">
                  <c:v>38692</c:v>
                </c:pt>
                <c:pt idx="555">
                  <c:v>38691</c:v>
                </c:pt>
                <c:pt idx="556">
                  <c:v>38688</c:v>
                </c:pt>
                <c:pt idx="557">
                  <c:v>38687</c:v>
                </c:pt>
                <c:pt idx="558">
                  <c:v>38686</c:v>
                </c:pt>
                <c:pt idx="559">
                  <c:v>38685</c:v>
                </c:pt>
                <c:pt idx="560">
                  <c:v>38684</c:v>
                </c:pt>
                <c:pt idx="561">
                  <c:v>38679</c:v>
                </c:pt>
                <c:pt idx="562">
                  <c:v>38678</c:v>
                </c:pt>
                <c:pt idx="563">
                  <c:v>38677</c:v>
                </c:pt>
                <c:pt idx="564">
                  <c:v>38674</c:v>
                </c:pt>
                <c:pt idx="565">
                  <c:v>38673</c:v>
                </c:pt>
                <c:pt idx="566">
                  <c:v>38672</c:v>
                </c:pt>
                <c:pt idx="567">
                  <c:v>38671</c:v>
                </c:pt>
                <c:pt idx="568">
                  <c:v>38670</c:v>
                </c:pt>
                <c:pt idx="569">
                  <c:v>38667</c:v>
                </c:pt>
                <c:pt idx="570">
                  <c:v>38666</c:v>
                </c:pt>
                <c:pt idx="571">
                  <c:v>38665</c:v>
                </c:pt>
                <c:pt idx="572">
                  <c:v>38664</c:v>
                </c:pt>
                <c:pt idx="573">
                  <c:v>38663</c:v>
                </c:pt>
                <c:pt idx="574">
                  <c:v>38660</c:v>
                </c:pt>
                <c:pt idx="575">
                  <c:v>38659</c:v>
                </c:pt>
                <c:pt idx="576">
                  <c:v>38658</c:v>
                </c:pt>
                <c:pt idx="577">
                  <c:v>38657</c:v>
                </c:pt>
                <c:pt idx="578">
                  <c:v>38656</c:v>
                </c:pt>
                <c:pt idx="579">
                  <c:v>38653</c:v>
                </c:pt>
                <c:pt idx="580">
                  <c:v>38652</c:v>
                </c:pt>
                <c:pt idx="581">
                  <c:v>38651</c:v>
                </c:pt>
                <c:pt idx="582">
                  <c:v>38650</c:v>
                </c:pt>
                <c:pt idx="583">
                  <c:v>38649</c:v>
                </c:pt>
                <c:pt idx="584">
                  <c:v>38646</c:v>
                </c:pt>
                <c:pt idx="585">
                  <c:v>38645</c:v>
                </c:pt>
                <c:pt idx="586">
                  <c:v>38644</c:v>
                </c:pt>
                <c:pt idx="587">
                  <c:v>38643</c:v>
                </c:pt>
                <c:pt idx="588">
                  <c:v>38642</c:v>
                </c:pt>
                <c:pt idx="589">
                  <c:v>38639</c:v>
                </c:pt>
                <c:pt idx="590">
                  <c:v>38638</c:v>
                </c:pt>
                <c:pt idx="591">
                  <c:v>38637</c:v>
                </c:pt>
                <c:pt idx="592">
                  <c:v>38636</c:v>
                </c:pt>
                <c:pt idx="593">
                  <c:v>38635</c:v>
                </c:pt>
                <c:pt idx="594">
                  <c:v>38632</c:v>
                </c:pt>
                <c:pt idx="595">
                  <c:v>38618</c:v>
                </c:pt>
                <c:pt idx="596">
                  <c:v>38617</c:v>
                </c:pt>
                <c:pt idx="597">
                  <c:v>38616</c:v>
                </c:pt>
                <c:pt idx="598">
                  <c:v>38615</c:v>
                </c:pt>
                <c:pt idx="599">
                  <c:v>38614</c:v>
                </c:pt>
                <c:pt idx="600">
                  <c:v>38611</c:v>
                </c:pt>
                <c:pt idx="601">
                  <c:v>38610</c:v>
                </c:pt>
                <c:pt idx="602">
                  <c:v>38609</c:v>
                </c:pt>
                <c:pt idx="603">
                  <c:v>38608</c:v>
                </c:pt>
                <c:pt idx="604">
                  <c:v>38607</c:v>
                </c:pt>
                <c:pt idx="605">
                  <c:v>38604</c:v>
                </c:pt>
                <c:pt idx="606">
                  <c:v>38603</c:v>
                </c:pt>
                <c:pt idx="607">
                  <c:v>38602</c:v>
                </c:pt>
                <c:pt idx="608">
                  <c:v>38601</c:v>
                </c:pt>
                <c:pt idx="609">
                  <c:v>38597</c:v>
                </c:pt>
                <c:pt idx="610">
                  <c:v>38596</c:v>
                </c:pt>
                <c:pt idx="611">
                  <c:v>38595</c:v>
                </c:pt>
                <c:pt idx="612">
                  <c:v>38594</c:v>
                </c:pt>
                <c:pt idx="613">
                  <c:v>38590</c:v>
                </c:pt>
                <c:pt idx="614">
                  <c:v>38589</c:v>
                </c:pt>
                <c:pt idx="615">
                  <c:v>38588</c:v>
                </c:pt>
                <c:pt idx="616">
                  <c:v>38587</c:v>
                </c:pt>
                <c:pt idx="617">
                  <c:v>38586</c:v>
                </c:pt>
                <c:pt idx="618">
                  <c:v>38583</c:v>
                </c:pt>
                <c:pt idx="619">
                  <c:v>38582</c:v>
                </c:pt>
                <c:pt idx="620">
                  <c:v>38581</c:v>
                </c:pt>
                <c:pt idx="621">
                  <c:v>38580</c:v>
                </c:pt>
                <c:pt idx="622">
                  <c:v>38579</c:v>
                </c:pt>
                <c:pt idx="623">
                  <c:v>38576</c:v>
                </c:pt>
                <c:pt idx="624">
                  <c:v>38575</c:v>
                </c:pt>
                <c:pt idx="625">
                  <c:v>38574</c:v>
                </c:pt>
                <c:pt idx="626">
                  <c:v>38573</c:v>
                </c:pt>
                <c:pt idx="627">
                  <c:v>38572</c:v>
                </c:pt>
                <c:pt idx="628">
                  <c:v>38569</c:v>
                </c:pt>
                <c:pt idx="629">
                  <c:v>38568</c:v>
                </c:pt>
                <c:pt idx="630">
                  <c:v>38567</c:v>
                </c:pt>
                <c:pt idx="631">
                  <c:v>38566</c:v>
                </c:pt>
                <c:pt idx="632">
                  <c:v>38565</c:v>
                </c:pt>
                <c:pt idx="633">
                  <c:v>38562</c:v>
                </c:pt>
                <c:pt idx="634">
                  <c:v>38561</c:v>
                </c:pt>
                <c:pt idx="635">
                  <c:v>38560</c:v>
                </c:pt>
                <c:pt idx="636">
                  <c:v>38559</c:v>
                </c:pt>
                <c:pt idx="637">
                  <c:v>38558</c:v>
                </c:pt>
                <c:pt idx="638">
                  <c:v>38555</c:v>
                </c:pt>
                <c:pt idx="639">
                  <c:v>38554</c:v>
                </c:pt>
                <c:pt idx="640">
                  <c:v>38553</c:v>
                </c:pt>
                <c:pt idx="641">
                  <c:v>38552</c:v>
                </c:pt>
                <c:pt idx="642">
                  <c:v>38551</c:v>
                </c:pt>
                <c:pt idx="643">
                  <c:v>38548</c:v>
                </c:pt>
                <c:pt idx="644">
                  <c:v>38547</c:v>
                </c:pt>
                <c:pt idx="645">
                  <c:v>38546</c:v>
                </c:pt>
                <c:pt idx="646">
                  <c:v>38545</c:v>
                </c:pt>
                <c:pt idx="647">
                  <c:v>38544</c:v>
                </c:pt>
                <c:pt idx="648">
                  <c:v>38541</c:v>
                </c:pt>
                <c:pt idx="649">
                  <c:v>38540</c:v>
                </c:pt>
                <c:pt idx="650">
                  <c:v>38539</c:v>
                </c:pt>
                <c:pt idx="651">
                  <c:v>38538</c:v>
                </c:pt>
                <c:pt idx="652">
                  <c:v>38534</c:v>
                </c:pt>
                <c:pt idx="653">
                  <c:v>38533</c:v>
                </c:pt>
                <c:pt idx="654">
                  <c:v>38532</c:v>
                </c:pt>
                <c:pt idx="655">
                  <c:v>38531</c:v>
                </c:pt>
                <c:pt idx="656">
                  <c:v>38530</c:v>
                </c:pt>
                <c:pt idx="657">
                  <c:v>38527</c:v>
                </c:pt>
                <c:pt idx="658">
                  <c:v>38526</c:v>
                </c:pt>
                <c:pt idx="659">
                  <c:v>38525</c:v>
                </c:pt>
                <c:pt idx="660">
                  <c:v>38524</c:v>
                </c:pt>
                <c:pt idx="661">
                  <c:v>38523</c:v>
                </c:pt>
                <c:pt idx="662">
                  <c:v>38520</c:v>
                </c:pt>
                <c:pt idx="663">
                  <c:v>38519</c:v>
                </c:pt>
                <c:pt idx="664">
                  <c:v>38518</c:v>
                </c:pt>
                <c:pt idx="665">
                  <c:v>38517</c:v>
                </c:pt>
                <c:pt idx="666">
                  <c:v>38516</c:v>
                </c:pt>
                <c:pt idx="667">
                  <c:v>38513</c:v>
                </c:pt>
                <c:pt idx="668">
                  <c:v>38512</c:v>
                </c:pt>
                <c:pt idx="669">
                  <c:v>38511</c:v>
                </c:pt>
                <c:pt idx="670">
                  <c:v>38510</c:v>
                </c:pt>
                <c:pt idx="671">
                  <c:v>38509</c:v>
                </c:pt>
                <c:pt idx="672">
                  <c:v>38506</c:v>
                </c:pt>
                <c:pt idx="673">
                  <c:v>38505</c:v>
                </c:pt>
                <c:pt idx="674">
                  <c:v>38504</c:v>
                </c:pt>
                <c:pt idx="675">
                  <c:v>38503</c:v>
                </c:pt>
                <c:pt idx="676">
                  <c:v>38499</c:v>
                </c:pt>
                <c:pt idx="677">
                  <c:v>38498</c:v>
                </c:pt>
                <c:pt idx="678">
                  <c:v>38497</c:v>
                </c:pt>
                <c:pt idx="679">
                  <c:v>38496</c:v>
                </c:pt>
                <c:pt idx="680">
                  <c:v>38495</c:v>
                </c:pt>
                <c:pt idx="681">
                  <c:v>38492</c:v>
                </c:pt>
                <c:pt idx="682">
                  <c:v>38491</c:v>
                </c:pt>
                <c:pt idx="683">
                  <c:v>38490</c:v>
                </c:pt>
                <c:pt idx="684">
                  <c:v>38489</c:v>
                </c:pt>
                <c:pt idx="685">
                  <c:v>38488</c:v>
                </c:pt>
                <c:pt idx="686">
                  <c:v>38485</c:v>
                </c:pt>
                <c:pt idx="687">
                  <c:v>38484</c:v>
                </c:pt>
                <c:pt idx="688">
                  <c:v>38483</c:v>
                </c:pt>
                <c:pt idx="689">
                  <c:v>38482</c:v>
                </c:pt>
                <c:pt idx="690">
                  <c:v>38481</c:v>
                </c:pt>
                <c:pt idx="691">
                  <c:v>38478</c:v>
                </c:pt>
                <c:pt idx="692">
                  <c:v>38477</c:v>
                </c:pt>
                <c:pt idx="693">
                  <c:v>38476</c:v>
                </c:pt>
                <c:pt idx="694">
                  <c:v>38475</c:v>
                </c:pt>
                <c:pt idx="695">
                  <c:v>38474</c:v>
                </c:pt>
                <c:pt idx="696">
                  <c:v>38471</c:v>
                </c:pt>
                <c:pt idx="697">
                  <c:v>38470</c:v>
                </c:pt>
                <c:pt idx="698">
                  <c:v>38469</c:v>
                </c:pt>
                <c:pt idx="699">
                  <c:v>38468</c:v>
                </c:pt>
                <c:pt idx="700">
                  <c:v>38467</c:v>
                </c:pt>
                <c:pt idx="701">
                  <c:v>38464</c:v>
                </c:pt>
                <c:pt idx="702">
                  <c:v>38463</c:v>
                </c:pt>
                <c:pt idx="703">
                  <c:v>38462</c:v>
                </c:pt>
                <c:pt idx="704">
                  <c:v>38461</c:v>
                </c:pt>
                <c:pt idx="705">
                  <c:v>38460</c:v>
                </c:pt>
                <c:pt idx="706">
                  <c:v>38457</c:v>
                </c:pt>
                <c:pt idx="707">
                  <c:v>38456</c:v>
                </c:pt>
                <c:pt idx="708">
                  <c:v>38455</c:v>
                </c:pt>
                <c:pt idx="709">
                  <c:v>38454</c:v>
                </c:pt>
                <c:pt idx="710">
                  <c:v>38453</c:v>
                </c:pt>
                <c:pt idx="711">
                  <c:v>38450</c:v>
                </c:pt>
                <c:pt idx="712">
                  <c:v>38449</c:v>
                </c:pt>
                <c:pt idx="713">
                  <c:v>38448</c:v>
                </c:pt>
                <c:pt idx="714">
                  <c:v>38447</c:v>
                </c:pt>
                <c:pt idx="715">
                  <c:v>38446</c:v>
                </c:pt>
                <c:pt idx="716">
                  <c:v>38443</c:v>
                </c:pt>
                <c:pt idx="717">
                  <c:v>38442</c:v>
                </c:pt>
                <c:pt idx="718">
                  <c:v>38441</c:v>
                </c:pt>
                <c:pt idx="719">
                  <c:v>38440</c:v>
                </c:pt>
                <c:pt idx="720">
                  <c:v>38439</c:v>
                </c:pt>
                <c:pt idx="721">
                  <c:v>38435</c:v>
                </c:pt>
                <c:pt idx="722">
                  <c:v>38434</c:v>
                </c:pt>
                <c:pt idx="723">
                  <c:v>38433</c:v>
                </c:pt>
                <c:pt idx="724">
                  <c:v>38432</c:v>
                </c:pt>
                <c:pt idx="725">
                  <c:v>38429</c:v>
                </c:pt>
                <c:pt idx="726">
                  <c:v>38428</c:v>
                </c:pt>
                <c:pt idx="727">
                  <c:v>38427</c:v>
                </c:pt>
                <c:pt idx="728">
                  <c:v>38426</c:v>
                </c:pt>
                <c:pt idx="729">
                  <c:v>38425</c:v>
                </c:pt>
                <c:pt idx="730">
                  <c:v>38422</c:v>
                </c:pt>
                <c:pt idx="731">
                  <c:v>38421</c:v>
                </c:pt>
                <c:pt idx="732">
                  <c:v>38420</c:v>
                </c:pt>
                <c:pt idx="733">
                  <c:v>38419</c:v>
                </c:pt>
                <c:pt idx="734">
                  <c:v>38418</c:v>
                </c:pt>
                <c:pt idx="735">
                  <c:v>38415</c:v>
                </c:pt>
                <c:pt idx="736">
                  <c:v>38414</c:v>
                </c:pt>
                <c:pt idx="737">
                  <c:v>38413</c:v>
                </c:pt>
                <c:pt idx="738">
                  <c:v>38412</c:v>
                </c:pt>
                <c:pt idx="739">
                  <c:v>38411</c:v>
                </c:pt>
                <c:pt idx="740">
                  <c:v>38408</c:v>
                </c:pt>
                <c:pt idx="741">
                  <c:v>38407</c:v>
                </c:pt>
                <c:pt idx="742">
                  <c:v>38406</c:v>
                </c:pt>
                <c:pt idx="743">
                  <c:v>38405</c:v>
                </c:pt>
                <c:pt idx="744">
                  <c:v>38401</c:v>
                </c:pt>
                <c:pt idx="745">
                  <c:v>38400</c:v>
                </c:pt>
                <c:pt idx="746">
                  <c:v>38399</c:v>
                </c:pt>
                <c:pt idx="747">
                  <c:v>38398</c:v>
                </c:pt>
                <c:pt idx="748">
                  <c:v>38397</c:v>
                </c:pt>
                <c:pt idx="749">
                  <c:v>38394</c:v>
                </c:pt>
                <c:pt idx="750">
                  <c:v>38393</c:v>
                </c:pt>
                <c:pt idx="751">
                  <c:v>38392</c:v>
                </c:pt>
                <c:pt idx="752">
                  <c:v>38391</c:v>
                </c:pt>
                <c:pt idx="753">
                  <c:v>38390</c:v>
                </c:pt>
                <c:pt idx="754">
                  <c:v>38387</c:v>
                </c:pt>
                <c:pt idx="755">
                  <c:v>38386</c:v>
                </c:pt>
                <c:pt idx="756">
                  <c:v>38385</c:v>
                </c:pt>
                <c:pt idx="757">
                  <c:v>38384</c:v>
                </c:pt>
                <c:pt idx="758">
                  <c:v>38383</c:v>
                </c:pt>
                <c:pt idx="759">
                  <c:v>38380</c:v>
                </c:pt>
                <c:pt idx="760">
                  <c:v>38379</c:v>
                </c:pt>
                <c:pt idx="761">
                  <c:v>38378</c:v>
                </c:pt>
                <c:pt idx="762">
                  <c:v>38377</c:v>
                </c:pt>
                <c:pt idx="763">
                  <c:v>38376</c:v>
                </c:pt>
                <c:pt idx="764">
                  <c:v>38373</c:v>
                </c:pt>
                <c:pt idx="765">
                  <c:v>38372</c:v>
                </c:pt>
                <c:pt idx="766">
                  <c:v>38371</c:v>
                </c:pt>
                <c:pt idx="767">
                  <c:v>38370</c:v>
                </c:pt>
                <c:pt idx="768">
                  <c:v>38366</c:v>
                </c:pt>
                <c:pt idx="769">
                  <c:v>38365</c:v>
                </c:pt>
                <c:pt idx="770">
                  <c:v>38364</c:v>
                </c:pt>
                <c:pt idx="771">
                  <c:v>38363</c:v>
                </c:pt>
                <c:pt idx="772">
                  <c:v>38362</c:v>
                </c:pt>
                <c:pt idx="773">
                  <c:v>38359</c:v>
                </c:pt>
                <c:pt idx="774">
                  <c:v>38358</c:v>
                </c:pt>
                <c:pt idx="775">
                  <c:v>38357</c:v>
                </c:pt>
                <c:pt idx="776">
                  <c:v>38356</c:v>
                </c:pt>
                <c:pt idx="777">
                  <c:v>38355</c:v>
                </c:pt>
                <c:pt idx="778">
                  <c:v>38351</c:v>
                </c:pt>
                <c:pt idx="779">
                  <c:v>38350</c:v>
                </c:pt>
                <c:pt idx="780">
                  <c:v>38349</c:v>
                </c:pt>
                <c:pt idx="781">
                  <c:v>38348</c:v>
                </c:pt>
                <c:pt idx="782">
                  <c:v>38344</c:v>
                </c:pt>
                <c:pt idx="783">
                  <c:v>38343</c:v>
                </c:pt>
                <c:pt idx="784">
                  <c:v>38342</c:v>
                </c:pt>
                <c:pt idx="785">
                  <c:v>38341</c:v>
                </c:pt>
                <c:pt idx="786">
                  <c:v>38338</c:v>
                </c:pt>
                <c:pt idx="787">
                  <c:v>38337</c:v>
                </c:pt>
                <c:pt idx="788">
                  <c:v>38336</c:v>
                </c:pt>
                <c:pt idx="789">
                  <c:v>38335</c:v>
                </c:pt>
                <c:pt idx="790">
                  <c:v>38334</c:v>
                </c:pt>
                <c:pt idx="791">
                  <c:v>38331</c:v>
                </c:pt>
                <c:pt idx="792">
                  <c:v>38330</c:v>
                </c:pt>
                <c:pt idx="793">
                  <c:v>38329</c:v>
                </c:pt>
                <c:pt idx="794">
                  <c:v>38328</c:v>
                </c:pt>
                <c:pt idx="795">
                  <c:v>38327</c:v>
                </c:pt>
                <c:pt idx="796">
                  <c:v>38324</c:v>
                </c:pt>
                <c:pt idx="797">
                  <c:v>38323</c:v>
                </c:pt>
                <c:pt idx="798">
                  <c:v>38322</c:v>
                </c:pt>
                <c:pt idx="799">
                  <c:v>38321</c:v>
                </c:pt>
                <c:pt idx="800">
                  <c:v>38320</c:v>
                </c:pt>
                <c:pt idx="801">
                  <c:v>38315</c:v>
                </c:pt>
                <c:pt idx="802">
                  <c:v>38314</c:v>
                </c:pt>
                <c:pt idx="803">
                  <c:v>38313</c:v>
                </c:pt>
                <c:pt idx="804">
                  <c:v>38310</c:v>
                </c:pt>
                <c:pt idx="805">
                  <c:v>38309</c:v>
                </c:pt>
                <c:pt idx="806">
                  <c:v>38308</c:v>
                </c:pt>
                <c:pt idx="807">
                  <c:v>38307</c:v>
                </c:pt>
                <c:pt idx="808">
                  <c:v>38306</c:v>
                </c:pt>
                <c:pt idx="809">
                  <c:v>38303</c:v>
                </c:pt>
                <c:pt idx="810">
                  <c:v>38302</c:v>
                </c:pt>
                <c:pt idx="811">
                  <c:v>38301</c:v>
                </c:pt>
                <c:pt idx="812">
                  <c:v>38300</c:v>
                </c:pt>
                <c:pt idx="813">
                  <c:v>38299</c:v>
                </c:pt>
                <c:pt idx="814">
                  <c:v>38296</c:v>
                </c:pt>
                <c:pt idx="815">
                  <c:v>38295</c:v>
                </c:pt>
                <c:pt idx="816">
                  <c:v>38294</c:v>
                </c:pt>
                <c:pt idx="817">
                  <c:v>38293</c:v>
                </c:pt>
                <c:pt idx="818">
                  <c:v>38292</c:v>
                </c:pt>
                <c:pt idx="819">
                  <c:v>38289</c:v>
                </c:pt>
                <c:pt idx="820">
                  <c:v>38288</c:v>
                </c:pt>
                <c:pt idx="821">
                  <c:v>38287</c:v>
                </c:pt>
                <c:pt idx="822">
                  <c:v>38286</c:v>
                </c:pt>
                <c:pt idx="823">
                  <c:v>38285</c:v>
                </c:pt>
                <c:pt idx="824">
                  <c:v>38282</c:v>
                </c:pt>
                <c:pt idx="825">
                  <c:v>38281</c:v>
                </c:pt>
                <c:pt idx="826">
                  <c:v>38280</c:v>
                </c:pt>
                <c:pt idx="827">
                  <c:v>38279</c:v>
                </c:pt>
                <c:pt idx="828">
                  <c:v>38278</c:v>
                </c:pt>
                <c:pt idx="829">
                  <c:v>38275</c:v>
                </c:pt>
                <c:pt idx="830">
                  <c:v>38274</c:v>
                </c:pt>
                <c:pt idx="831">
                  <c:v>38273</c:v>
                </c:pt>
                <c:pt idx="832">
                  <c:v>38272</c:v>
                </c:pt>
                <c:pt idx="833">
                  <c:v>38271</c:v>
                </c:pt>
                <c:pt idx="834">
                  <c:v>38268</c:v>
                </c:pt>
                <c:pt idx="835">
                  <c:v>38267</c:v>
                </c:pt>
                <c:pt idx="836">
                  <c:v>38266</c:v>
                </c:pt>
                <c:pt idx="837">
                  <c:v>38265</c:v>
                </c:pt>
                <c:pt idx="838">
                  <c:v>38264</c:v>
                </c:pt>
                <c:pt idx="839">
                  <c:v>38261</c:v>
                </c:pt>
                <c:pt idx="840">
                  <c:v>38260</c:v>
                </c:pt>
                <c:pt idx="841">
                  <c:v>38259</c:v>
                </c:pt>
                <c:pt idx="842">
                  <c:v>38258</c:v>
                </c:pt>
                <c:pt idx="843">
                  <c:v>38257</c:v>
                </c:pt>
                <c:pt idx="844">
                  <c:v>38254</c:v>
                </c:pt>
                <c:pt idx="845">
                  <c:v>38253</c:v>
                </c:pt>
                <c:pt idx="846">
                  <c:v>38252</c:v>
                </c:pt>
                <c:pt idx="847">
                  <c:v>38251</c:v>
                </c:pt>
                <c:pt idx="848">
                  <c:v>38250</c:v>
                </c:pt>
                <c:pt idx="849">
                  <c:v>38247</c:v>
                </c:pt>
                <c:pt idx="850">
                  <c:v>38246</c:v>
                </c:pt>
                <c:pt idx="851">
                  <c:v>38245</c:v>
                </c:pt>
                <c:pt idx="852">
                  <c:v>38244</c:v>
                </c:pt>
                <c:pt idx="853">
                  <c:v>38243</c:v>
                </c:pt>
                <c:pt idx="854">
                  <c:v>38240</c:v>
                </c:pt>
                <c:pt idx="855">
                  <c:v>38239</c:v>
                </c:pt>
                <c:pt idx="856">
                  <c:v>38238</c:v>
                </c:pt>
                <c:pt idx="857">
                  <c:v>38237</c:v>
                </c:pt>
                <c:pt idx="858">
                  <c:v>38233</c:v>
                </c:pt>
                <c:pt idx="859">
                  <c:v>38232</c:v>
                </c:pt>
                <c:pt idx="860">
                  <c:v>38231</c:v>
                </c:pt>
                <c:pt idx="861">
                  <c:v>38230</c:v>
                </c:pt>
                <c:pt idx="862">
                  <c:v>38229</c:v>
                </c:pt>
                <c:pt idx="863">
                  <c:v>38226</c:v>
                </c:pt>
                <c:pt idx="864">
                  <c:v>38225</c:v>
                </c:pt>
                <c:pt idx="865">
                  <c:v>38224</c:v>
                </c:pt>
                <c:pt idx="866">
                  <c:v>38223</c:v>
                </c:pt>
                <c:pt idx="867">
                  <c:v>38222</c:v>
                </c:pt>
                <c:pt idx="868">
                  <c:v>38219</c:v>
                </c:pt>
                <c:pt idx="869">
                  <c:v>38218</c:v>
                </c:pt>
                <c:pt idx="870">
                  <c:v>38217</c:v>
                </c:pt>
                <c:pt idx="871">
                  <c:v>38216</c:v>
                </c:pt>
                <c:pt idx="872">
                  <c:v>38215</c:v>
                </c:pt>
                <c:pt idx="873">
                  <c:v>38212</c:v>
                </c:pt>
                <c:pt idx="874">
                  <c:v>38211</c:v>
                </c:pt>
                <c:pt idx="875">
                  <c:v>38210</c:v>
                </c:pt>
                <c:pt idx="876">
                  <c:v>38209</c:v>
                </c:pt>
                <c:pt idx="877">
                  <c:v>38208</c:v>
                </c:pt>
                <c:pt idx="878">
                  <c:v>38205</c:v>
                </c:pt>
                <c:pt idx="879">
                  <c:v>38204</c:v>
                </c:pt>
                <c:pt idx="880">
                  <c:v>38203</c:v>
                </c:pt>
                <c:pt idx="881">
                  <c:v>38202</c:v>
                </c:pt>
                <c:pt idx="882">
                  <c:v>38201</c:v>
                </c:pt>
                <c:pt idx="883">
                  <c:v>38198</c:v>
                </c:pt>
                <c:pt idx="884">
                  <c:v>38197</c:v>
                </c:pt>
                <c:pt idx="885">
                  <c:v>38196</c:v>
                </c:pt>
                <c:pt idx="886">
                  <c:v>38195</c:v>
                </c:pt>
                <c:pt idx="887">
                  <c:v>38194</c:v>
                </c:pt>
                <c:pt idx="888">
                  <c:v>38191</c:v>
                </c:pt>
                <c:pt idx="889">
                  <c:v>38190</c:v>
                </c:pt>
                <c:pt idx="890">
                  <c:v>38189</c:v>
                </c:pt>
                <c:pt idx="891">
                  <c:v>38188</c:v>
                </c:pt>
                <c:pt idx="892">
                  <c:v>38187</c:v>
                </c:pt>
                <c:pt idx="893">
                  <c:v>38184</c:v>
                </c:pt>
                <c:pt idx="894">
                  <c:v>38183</c:v>
                </c:pt>
                <c:pt idx="895">
                  <c:v>38182</c:v>
                </c:pt>
                <c:pt idx="896">
                  <c:v>38181</c:v>
                </c:pt>
                <c:pt idx="897">
                  <c:v>38180</c:v>
                </c:pt>
                <c:pt idx="898">
                  <c:v>38177</c:v>
                </c:pt>
                <c:pt idx="899">
                  <c:v>38176</c:v>
                </c:pt>
                <c:pt idx="900">
                  <c:v>38175</c:v>
                </c:pt>
                <c:pt idx="901">
                  <c:v>38174</c:v>
                </c:pt>
                <c:pt idx="902">
                  <c:v>38170</c:v>
                </c:pt>
                <c:pt idx="903">
                  <c:v>38169</c:v>
                </c:pt>
                <c:pt idx="904">
                  <c:v>38168</c:v>
                </c:pt>
                <c:pt idx="905">
                  <c:v>38167</c:v>
                </c:pt>
                <c:pt idx="906">
                  <c:v>38166</c:v>
                </c:pt>
                <c:pt idx="907">
                  <c:v>38163</c:v>
                </c:pt>
                <c:pt idx="908">
                  <c:v>38162</c:v>
                </c:pt>
                <c:pt idx="909">
                  <c:v>38161</c:v>
                </c:pt>
                <c:pt idx="910">
                  <c:v>38160</c:v>
                </c:pt>
                <c:pt idx="911">
                  <c:v>38159</c:v>
                </c:pt>
                <c:pt idx="912">
                  <c:v>38156</c:v>
                </c:pt>
                <c:pt idx="913">
                  <c:v>38155</c:v>
                </c:pt>
                <c:pt idx="914">
                  <c:v>38154</c:v>
                </c:pt>
                <c:pt idx="915">
                  <c:v>38153</c:v>
                </c:pt>
                <c:pt idx="916">
                  <c:v>38152</c:v>
                </c:pt>
                <c:pt idx="917">
                  <c:v>38148</c:v>
                </c:pt>
                <c:pt idx="918">
                  <c:v>38147</c:v>
                </c:pt>
                <c:pt idx="919">
                  <c:v>38146</c:v>
                </c:pt>
                <c:pt idx="920">
                  <c:v>38145</c:v>
                </c:pt>
                <c:pt idx="921">
                  <c:v>38142</c:v>
                </c:pt>
                <c:pt idx="922">
                  <c:v>38141</c:v>
                </c:pt>
                <c:pt idx="923">
                  <c:v>38140</c:v>
                </c:pt>
                <c:pt idx="924">
                  <c:v>38139</c:v>
                </c:pt>
                <c:pt idx="925">
                  <c:v>38135</c:v>
                </c:pt>
                <c:pt idx="926">
                  <c:v>38134</c:v>
                </c:pt>
                <c:pt idx="927">
                  <c:v>38133</c:v>
                </c:pt>
                <c:pt idx="928">
                  <c:v>38132</c:v>
                </c:pt>
                <c:pt idx="929">
                  <c:v>38131</c:v>
                </c:pt>
                <c:pt idx="930">
                  <c:v>38128</c:v>
                </c:pt>
                <c:pt idx="931">
                  <c:v>38127</c:v>
                </c:pt>
                <c:pt idx="932">
                  <c:v>38126</c:v>
                </c:pt>
                <c:pt idx="933">
                  <c:v>38125</c:v>
                </c:pt>
                <c:pt idx="934">
                  <c:v>38124</c:v>
                </c:pt>
                <c:pt idx="935">
                  <c:v>38121</c:v>
                </c:pt>
                <c:pt idx="936">
                  <c:v>38120</c:v>
                </c:pt>
                <c:pt idx="937">
                  <c:v>38119</c:v>
                </c:pt>
                <c:pt idx="938">
                  <c:v>38118</c:v>
                </c:pt>
                <c:pt idx="939">
                  <c:v>38117</c:v>
                </c:pt>
                <c:pt idx="940">
                  <c:v>38114</c:v>
                </c:pt>
                <c:pt idx="941">
                  <c:v>38113</c:v>
                </c:pt>
                <c:pt idx="942">
                  <c:v>38112</c:v>
                </c:pt>
                <c:pt idx="943">
                  <c:v>38111</c:v>
                </c:pt>
                <c:pt idx="944">
                  <c:v>38110</c:v>
                </c:pt>
                <c:pt idx="945">
                  <c:v>38107</c:v>
                </c:pt>
                <c:pt idx="946">
                  <c:v>38106</c:v>
                </c:pt>
                <c:pt idx="947">
                  <c:v>38105</c:v>
                </c:pt>
                <c:pt idx="948">
                  <c:v>38104</c:v>
                </c:pt>
                <c:pt idx="949">
                  <c:v>38103</c:v>
                </c:pt>
                <c:pt idx="950">
                  <c:v>38100</c:v>
                </c:pt>
                <c:pt idx="951">
                  <c:v>38099</c:v>
                </c:pt>
                <c:pt idx="952">
                  <c:v>38098</c:v>
                </c:pt>
                <c:pt idx="953">
                  <c:v>38097</c:v>
                </c:pt>
                <c:pt idx="954">
                  <c:v>38096</c:v>
                </c:pt>
                <c:pt idx="955">
                  <c:v>38093</c:v>
                </c:pt>
                <c:pt idx="956">
                  <c:v>38092</c:v>
                </c:pt>
                <c:pt idx="957">
                  <c:v>38091</c:v>
                </c:pt>
                <c:pt idx="958">
                  <c:v>38090</c:v>
                </c:pt>
                <c:pt idx="959">
                  <c:v>38089</c:v>
                </c:pt>
                <c:pt idx="960">
                  <c:v>38085</c:v>
                </c:pt>
                <c:pt idx="961">
                  <c:v>38084</c:v>
                </c:pt>
                <c:pt idx="962">
                  <c:v>38083</c:v>
                </c:pt>
                <c:pt idx="963">
                  <c:v>38082</c:v>
                </c:pt>
                <c:pt idx="964">
                  <c:v>38079</c:v>
                </c:pt>
                <c:pt idx="965">
                  <c:v>38078</c:v>
                </c:pt>
                <c:pt idx="966">
                  <c:v>38077</c:v>
                </c:pt>
                <c:pt idx="967">
                  <c:v>38076</c:v>
                </c:pt>
                <c:pt idx="968">
                  <c:v>38075</c:v>
                </c:pt>
                <c:pt idx="969">
                  <c:v>38072</c:v>
                </c:pt>
                <c:pt idx="970">
                  <c:v>38071</c:v>
                </c:pt>
                <c:pt idx="971">
                  <c:v>38070</c:v>
                </c:pt>
                <c:pt idx="972">
                  <c:v>38069</c:v>
                </c:pt>
                <c:pt idx="973">
                  <c:v>38068</c:v>
                </c:pt>
                <c:pt idx="974">
                  <c:v>38065</c:v>
                </c:pt>
                <c:pt idx="975">
                  <c:v>38064</c:v>
                </c:pt>
                <c:pt idx="976">
                  <c:v>38063</c:v>
                </c:pt>
                <c:pt idx="977">
                  <c:v>38062</c:v>
                </c:pt>
                <c:pt idx="978">
                  <c:v>38061</c:v>
                </c:pt>
                <c:pt idx="979">
                  <c:v>38058</c:v>
                </c:pt>
                <c:pt idx="980">
                  <c:v>38057</c:v>
                </c:pt>
                <c:pt idx="981">
                  <c:v>38056</c:v>
                </c:pt>
                <c:pt idx="982">
                  <c:v>38055</c:v>
                </c:pt>
                <c:pt idx="983">
                  <c:v>38054</c:v>
                </c:pt>
                <c:pt idx="984">
                  <c:v>38051</c:v>
                </c:pt>
                <c:pt idx="985">
                  <c:v>38050</c:v>
                </c:pt>
                <c:pt idx="986">
                  <c:v>38049</c:v>
                </c:pt>
                <c:pt idx="987">
                  <c:v>38048</c:v>
                </c:pt>
                <c:pt idx="988">
                  <c:v>38047</c:v>
                </c:pt>
                <c:pt idx="989">
                  <c:v>38044</c:v>
                </c:pt>
                <c:pt idx="990">
                  <c:v>38043</c:v>
                </c:pt>
                <c:pt idx="991">
                  <c:v>38042</c:v>
                </c:pt>
                <c:pt idx="992">
                  <c:v>38041</c:v>
                </c:pt>
                <c:pt idx="993">
                  <c:v>38040</c:v>
                </c:pt>
                <c:pt idx="994">
                  <c:v>38037</c:v>
                </c:pt>
                <c:pt idx="995">
                  <c:v>38036</c:v>
                </c:pt>
                <c:pt idx="996">
                  <c:v>38035</c:v>
                </c:pt>
                <c:pt idx="997">
                  <c:v>38034</c:v>
                </c:pt>
                <c:pt idx="998">
                  <c:v>38030</c:v>
                </c:pt>
                <c:pt idx="999">
                  <c:v>38029</c:v>
                </c:pt>
                <c:pt idx="1000">
                  <c:v>38028</c:v>
                </c:pt>
                <c:pt idx="1001">
                  <c:v>38027</c:v>
                </c:pt>
                <c:pt idx="1002">
                  <c:v>38026</c:v>
                </c:pt>
                <c:pt idx="1003">
                  <c:v>38023</c:v>
                </c:pt>
                <c:pt idx="1004">
                  <c:v>38022</c:v>
                </c:pt>
                <c:pt idx="1005">
                  <c:v>38021</c:v>
                </c:pt>
                <c:pt idx="1006">
                  <c:v>38020</c:v>
                </c:pt>
                <c:pt idx="1007">
                  <c:v>38019</c:v>
                </c:pt>
                <c:pt idx="1008">
                  <c:v>38016</c:v>
                </c:pt>
                <c:pt idx="1009">
                  <c:v>38015</c:v>
                </c:pt>
                <c:pt idx="1010">
                  <c:v>38014</c:v>
                </c:pt>
                <c:pt idx="1011">
                  <c:v>38013</c:v>
                </c:pt>
                <c:pt idx="1012">
                  <c:v>38012</c:v>
                </c:pt>
                <c:pt idx="1013">
                  <c:v>38009</c:v>
                </c:pt>
                <c:pt idx="1014">
                  <c:v>38008</c:v>
                </c:pt>
                <c:pt idx="1015">
                  <c:v>38007</c:v>
                </c:pt>
                <c:pt idx="1016">
                  <c:v>38006</c:v>
                </c:pt>
                <c:pt idx="1017">
                  <c:v>38002</c:v>
                </c:pt>
                <c:pt idx="1018">
                  <c:v>38001</c:v>
                </c:pt>
                <c:pt idx="1019">
                  <c:v>38000</c:v>
                </c:pt>
                <c:pt idx="1020">
                  <c:v>37999</c:v>
                </c:pt>
                <c:pt idx="1021">
                  <c:v>37998</c:v>
                </c:pt>
                <c:pt idx="1022">
                  <c:v>37995</c:v>
                </c:pt>
                <c:pt idx="1023">
                  <c:v>37994</c:v>
                </c:pt>
                <c:pt idx="1024">
                  <c:v>37993</c:v>
                </c:pt>
                <c:pt idx="1025">
                  <c:v>37992</c:v>
                </c:pt>
                <c:pt idx="1026">
                  <c:v>37991</c:v>
                </c:pt>
                <c:pt idx="1027">
                  <c:v>37986</c:v>
                </c:pt>
                <c:pt idx="1028">
                  <c:v>37985</c:v>
                </c:pt>
                <c:pt idx="1029">
                  <c:v>37984</c:v>
                </c:pt>
                <c:pt idx="1030">
                  <c:v>37979</c:v>
                </c:pt>
                <c:pt idx="1031">
                  <c:v>37978</c:v>
                </c:pt>
                <c:pt idx="1032">
                  <c:v>37977</c:v>
                </c:pt>
                <c:pt idx="1033">
                  <c:v>37974</c:v>
                </c:pt>
                <c:pt idx="1034">
                  <c:v>37973</c:v>
                </c:pt>
                <c:pt idx="1035">
                  <c:v>37972</c:v>
                </c:pt>
                <c:pt idx="1036">
                  <c:v>37971</c:v>
                </c:pt>
                <c:pt idx="1037">
                  <c:v>37970</c:v>
                </c:pt>
                <c:pt idx="1038">
                  <c:v>37967</c:v>
                </c:pt>
                <c:pt idx="1039">
                  <c:v>37966</c:v>
                </c:pt>
                <c:pt idx="1040">
                  <c:v>37965</c:v>
                </c:pt>
                <c:pt idx="1041">
                  <c:v>37964</c:v>
                </c:pt>
                <c:pt idx="1042">
                  <c:v>37963</c:v>
                </c:pt>
                <c:pt idx="1043">
                  <c:v>37960</c:v>
                </c:pt>
                <c:pt idx="1044">
                  <c:v>37959</c:v>
                </c:pt>
                <c:pt idx="1045">
                  <c:v>37958</c:v>
                </c:pt>
                <c:pt idx="1046">
                  <c:v>37957</c:v>
                </c:pt>
                <c:pt idx="1047">
                  <c:v>37956</c:v>
                </c:pt>
                <c:pt idx="1048">
                  <c:v>37951</c:v>
                </c:pt>
                <c:pt idx="1049">
                  <c:v>37950</c:v>
                </c:pt>
                <c:pt idx="1050">
                  <c:v>37949</c:v>
                </c:pt>
                <c:pt idx="1051">
                  <c:v>37946</c:v>
                </c:pt>
                <c:pt idx="1052">
                  <c:v>37945</c:v>
                </c:pt>
                <c:pt idx="1053">
                  <c:v>37944</c:v>
                </c:pt>
                <c:pt idx="1054">
                  <c:v>37943</c:v>
                </c:pt>
                <c:pt idx="1055">
                  <c:v>37942</c:v>
                </c:pt>
                <c:pt idx="1056">
                  <c:v>37939</c:v>
                </c:pt>
                <c:pt idx="1057">
                  <c:v>37938</c:v>
                </c:pt>
                <c:pt idx="1058">
                  <c:v>37937</c:v>
                </c:pt>
                <c:pt idx="1059">
                  <c:v>37936</c:v>
                </c:pt>
                <c:pt idx="1060">
                  <c:v>37935</c:v>
                </c:pt>
                <c:pt idx="1061">
                  <c:v>37932</c:v>
                </c:pt>
                <c:pt idx="1062">
                  <c:v>37931</c:v>
                </c:pt>
                <c:pt idx="1063">
                  <c:v>37930</c:v>
                </c:pt>
                <c:pt idx="1064">
                  <c:v>37929</c:v>
                </c:pt>
                <c:pt idx="1065">
                  <c:v>37928</c:v>
                </c:pt>
                <c:pt idx="1066">
                  <c:v>37925</c:v>
                </c:pt>
                <c:pt idx="1067">
                  <c:v>37924</c:v>
                </c:pt>
                <c:pt idx="1068">
                  <c:v>37923</c:v>
                </c:pt>
                <c:pt idx="1069">
                  <c:v>37922</c:v>
                </c:pt>
                <c:pt idx="1070">
                  <c:v>37921</c:v>
                </c:pt>
                <c:pt idx="1071">
                  <c:v>37918</c:v>
                </c:pt>
                <c:pt idx="1072">
                  <c:v>37917</c:v>
                </c:pt>
                <c:pt idx="1073">
                  <c:v>37916</c:v>
                </c:pt>
                <c:pt idx="1074">
                  <c:v>37915</c:v>
                </c:pt>
                <c:pt idx="1075">
                  <c:v>37914</c:v>
                </c:pt>
                <c:pt idx="1076">
                  <c:v>37911</c:v>
                </c:pt>
                <c:pt idx="1077">
                  <c:v>37910</c:v>
                </c:pt>
                <c:pt idx="1078">
                  <c:v>37909</c:v>
                </c:pt>
                <c:pt idx="1079">
                  <c:v>37908</c:v>
                </c:pt>
                <c:pt idx="1080">
                  <c:v>37907</c:v>
                </c:pt>
                <c:pt idx="1081">
                  <c:v>37904</c:v>
                </c:pt>
                <c:pt idx="1082">
                  <c:v>37903</c:v>
                </c:pt>
                <c:pt idx="1083">
                  <c:v>37902</c:v>
                </c:pt>
                <c:pt idx="1084">
                  <c:v>37901</c:v>
                </c:pt>
                <c:pt idx="1085">
                  <c:v>37900</c:v>
                </c:pt>
                <c:pt idx="1086">
                  <c:v>37897</c:v>
                </c:pt>
                <c:pt idx="1087">
                  <c:v>37896</c:v>
                </c:pt>
                <c:pt idx="1088">
                  <c:v>37895</c:v>
                </c:pt>
                <c:pt idx="1089">
                  <c:v>37894</c:v>
                </c:pt>
                <c:pt idx="1090">
                  <c:v>37893</c:v>
                </c:pt>
                <c:pt idx="1091">
                  <c:v>37890</c:v>
                </c:pt>
                <c:pt idx="1092">
                  <c:v>37889</c:v>
                </c:pt>
                <c:pt idx="1093">
                  <c:v>37888</c:v>
                </c:pt>
                <c:pt idx="1094">
                  <c:v>37887</c:v>
                </c:pt>
                <c:pt idx="1095">
                  <c:v>37886</c:v>
                </c:pt>
                <c:pt idx="1096">
                  <c:v>37883</c:v>
                </c:pt>
                <c:pt idx="1097">
                  <c:v>37882</c:v>
                </c:pt>
                <c:pt idx="1098">
                  <c:v>37881</c:v>
                </c:pt>
                <c:pt idx="1099">
                  <c:v>37880</c:v>
                </c:pt>
                <c:pt idx="1100">
                  <c:v>37879</c:v>
                </c:pt>
                <c:pt idx="1101">
                  <c:v>37876</c:v>
                </c:pt>
                <c:pt idx="1102">
                  <c:v>37875</c:v>
                </c:pt>
                <c:pt idx="1103">
                  <c:v>37874</c:v>
                </c:pt>
                <c:pt idx="1104">
                  <c:v>37873</c:v>
                </c:pt>
                <c:pt idx="1105">
                  <c:v>37872</c:v>
                </c:pt>
                <c:pt idx="1106">
                  <c:v>37869</c:v>
                </c:pt>
                <c:pt idx="1107">
                  <c:v>37868</c:v>
                </c:pt>
                <c:pt idx="1108">
                  <c:v>37867</c:v>
                </c:pt>
                <c:pt idx="1109">
                  <c:v>37866</c:v>
                </c:pt>
                <c:pt idx="1110">
                  <c:v>37862</c:v>
                </c:pt>
                <c:pt idx="1111">
                  <c:v>37861</c:v>
                </c:pt>
                <c:pt idx="1112">
                  <c:v>37860</c:v>
                </c:pt>
                <c:pt idx="1113">
                  <c:v>37859</c:v>
                </c:pt>
                <c:pt idx="1114">
                  <c:v>37858</c:v>
                </c:pt>
                <c:pt idx="1115">
                  <c:v>37855</c:v>
                </c:pt>
                <c:pt idx="1116">
                  <c:v>37854</c:v>
                </c:pt>
                <c:pt idx="1117">
                  <c:v>37853</c:v>
                </c:pt>
                <c:pt idx="1118">
                  <c:v>37852</c:v>
                </c:pt>
                <c:pt idx="1119">
                  <c:v>37851</c:v>
                </c:pt>
                <c:pt idx="1120">
                  <c:v>37848</c:v>
                </c:pt>
                <c:pt idx="1121">
                  <c:v>37847</c:v>
                </c:pt>
                <c:pt idx="1122">
                  <c:v>37846</c:v>
                </c:pt>
                <c:pt idx="1123">
                  <c:v>37845</c:v>
                </c:pt>
                <c:pt idx="1124">
                  <c:v>37844</c:v>
                </c:pt>
                <c:pt idx="1125">
                  <c:v>37841</c:v>
                </c:pt>
                <c:pt idx="1126">
                  <c:v>37840</c:v>
                </c:pt>
                <c:pt idx="1127">
                  <c:v>37839</c:v>
                </c:pt>
                <c:pt idx="1128">
                  <c:v>37838</c:v>
                </c:pt>
                <c:pt idx="1129">
                  <c:v>37837</c:v>
                </c:pt>
                <c:pt idx="1130">
                  <c:v>37834</c:v>
                </c:pt>
                <c:pt idx="1131">
                  <c:v>37833</c:v>
                </c:pt>
                <c:pt idx="1132">
                  <c:v>37832</c:v>
                </c:pt>
                <c:pt idx="1133">
                  <c:v>37831</c:v>
                </c:pt>
                <c:pt idx="1134">
                  <c:v>37830</c:v>
                </c:pt>
                <c:pt idx="1135">
                  <c:v>37827</c:v>
                </c:pt>
                <c:pt idx="1136">
                  <c:v>37826</c:v>
                </c:pt>
                <c:pt idx="1137">
                  <c:v>37825</c:v>
                </c:pt>
                <c:pt idx="1138">
                  <c:v>37824</c:v>
                </c:pt>
                <c:pt idx="1139">
                  <c:v>37823</c:v>
                </c:pt>
                <c:pt idx="1140">
                  <c:v>37820</c:v>
                </c:pt>
                <c:pt idx="1141">
                  <c:v>37819</c:v>
                </c:pt>
                <c:pt idx="1142">
                  <c:v>37818</c:v>
                </c:pt>
                <c:pt idx="1143">
                  <c:v>37817</c:v>
                </c:pt>
                <c:pt idx="1144">
                  <c:v>37816</c:v>
                </c:pt>
                <c:pt idx="1145">
                  <c:v>37813</c:v>
                </c:pt>
                <c:pt idx="1146">
                  <c:v>37812</c:v>
                </c:pt>
                <c:pt idx="1147">
                  <c:v>37811</c:v>
                </c:pt>
                <c:pt idx="1148">
                  <c:v>37810</c:v>
                </c:pt>
                <c:pt idx="1149">
                  <c:v>37809</c:v>
                </c:pt>
                <c:pt idx="1150">
                  <c:v>37805</c:v>
                </c:pt>
                <c:pt idx="1151">
                  <c:v>37804</c:v>
                </c:pt>
                <c:pt idx="1152">
                  <c:v>37803</c:v>
                </c:pt>
                <c:pt idx="1153">
                  <c:v>37802</c:v>
                </c:pt>
                <c:pt idx="1154">
                  <c:v>37799</c:v>
                </c:pt>
                <c:pt idx="1155">
                  <c:v>37798</c:v>
                </c:pt>
                <c:pt idx="1156">
                  <c:v>37797</c:v>
                </c:pt>
                <c:pt idx="1157">
                  <c:v>37796</c:v>
                </c:pt>
                <c:pt idx="1158">
                  <c:v>37795</c:v>
                </c:pt>
                <c:pt idx="1159">
                  <c:v>37792</c:v>
                </c:pt>
                <c:pt idx="1160">
                  <c:v>37791</c:v>
                </c:pt>
                <c:pt idx="1161">
                  <c:v>37790</c:v>
                </c:pt>
                <c:pt idx="1162">
                  <c:v>37789</c:v>
                </c:pt>
                <c:pt idx="1163">
                  <c:v>37788</c:v>
                </c:pt>
                <c:pt idx="1164">
                  <c:v>37785</c:v>
                </c:pt>
                <c:pt idx="1165">
                  <c:v>37784</c:v>
                </c:pt>
                <c:pt idx="1166">
                  <c:v>37783</c:v>
                </c:pt>
                <c:pt idx="1167">
                  <c:v>37782</c:v>
                </c:pt>
                <c:pt idx="1168">
                  <c:v>37781</c:v>
                </c:pt>
                <c:pt idx="1169">
                  <c:v>37778</c:v>
                </c:pt>
                <c:pt idx="1170">
                  <c:v>37777</c:v>
                </c:pt>
                <c:pt idx="1171">
                  <c:v>37776</c:v>
                </c:pt>
                <c:pt idx="1172">
                  <c:v>37775</c:v>
                </c:pt>
                <c:pt idx="1173">
                  <c:v>37774</c:v>
                </c:pt>
                <c:pt idx="1174">
                  <c:v>37771</c:v>
                </c:pt>
                <c:pt idx="1175">
                  <c:v>37770</c:v>
                </c:pt>
                <c:pt idx="1176">
                  <c:v>37769</c:v>
                </c:pt>
                <c:pt idx="1177">
                  <c:v>37768</c:v>
                </c:pt>
                <c:pt idx="1178">
                  <c:v>37764</c:v>
                </c:pt>
                <c:pt idx="1179">
                  <c:v>37763</c:v>
                </c:pt>
                <c:pt idx="1180">
                  <c:v>37762</c:v>
                </c:pt>
                <c:pt idx="1181">
                  <c:v>37761</c:v>
                </c:pt>
                <c:pt idx="1182">
                  <c:v>37760</c:v>
                </c:pt>
                <c:pt idx="1183">
                  <c:v>37757</c:v>
                </c:pt>
                <c:pt idx="1184">
                  <c:v>37756</c:v>
                </c:pt>
                <c:pt idx="1185">
                  <c:v>37755</c:v>
                </c:pt>
                <c:pt idx="1186">
                  <c:v>37754</c:v>
                </c:pt>
                <c:pt idx="1187">
                  <c:v>37753</c:v>
                </c:pt>
                <c:pt idx="1188">
                  <c:v>37750</c:v>
                </c:pt>
                <c:pt idx="1189">
                  <c:v>37749</c:v>
                </c:pt>
                <c:pt idx="1190">
                  <c:v>37748</c:v>
                </c:pt>
                <c:pt idx="1191">
                  <c:v>37747</c:v>
                </c:pt>
                <c:pt idx="1192">
                  <c:v>37746</c:v>
                </c:pt>
                <c:pt idx="1193">
                  <c:v>37743</c:v>
                </c:pt>
                <c:pt idx="1194">
                  <c:v>37742</c:v>
                </c:pt>
                <c:pt idx="1195">
                  <c:v>37741</c:v>
                </c:pt>
                <c:pt idx="1196">
                  <c:v>37740</c:v>
                </c:pt>
                <c:pt idx="1197">
                  <c:v>37739</c:v>
                </c:pt>
                <c:pt idx="1198">
                  <c:v>37736</c:v>
                </c:pt>
                <c:pt idx="1199">
                  <c:v>37735</c:v>
                </c:pt>
                <c:pt idx="1200">
                  <c:v>37734</c:v>
                </c:pt>
                <c:pt idx="1201">
                  <c:v>37733</c:v>
                </c:pt>
                <c:pt idx="1202">
                  <c:v>37732</c:v>
                </c:pt>
                <c:pt idx="1203">
                  <c:v>37728</c:v>
                </c:pt>
                <c:pt idx="1204">
                  <c:v>37727</c:v>
                </c:pt>
                <c:pt idx="1205">
                  <c:v>37726</c:v>
                </c:pt>
                <c:pt idx="1206">
                  <c:v>37725</c:v>
                </c:pt>
                <c:pt idx="1207">
                  <c:v>37722</c:v>
                </c:pt>
                <c:pt idx="1208">
                  <c:v>37721</c:v>
                </c:pt>
                <c:pt idx="1209">
                  <c:v>37720</c:v>
                </c:pt>
                <c:pt idx="1210">
                  <c:v>37719</c:v>
                </c:pt>
                <c:pt idx="1211">
                  <c:v>37718</c:v>
                </c:pt>
                <c:pt idx="1212">
                  <c:v>37715</c:v>
                </c:pt>
                <c:pt idx="1213">
                  <c:v>37714</c:v>
                </c:pt>
                <c:pt idx="1214">
                  <c:v>37713</c:v>
                </c:pt>
                <c:pt idx="1215">
                  <c:v>37712</c:v>
                </c:pt>
                <c:pt idx="1216">
                  <c:v>37711</c:v>
                </c:pt>
                <c:pt idx="1217">
                  <c:v>37708</c:v>
                </c:pt>
                <c:pt idx="1218">
                  <c:v>37707</c:v>
                </c:pt>
                <c:pt idx="1219">
                  <c:v>37706</c:v>
                </c:pt>
                <c:pt idx="1220">
                  <c:v>37705</c:v>
                </c:pt>
                <c:pt idx="1221">
                  <c:v>37704</c:v>
                </c:pt>
                <c:pt idx="1222">
                  <c:v>37701</c:v>
                </c:pt>
                <c:pt idx="1223">
                  <c:v>37700</c:v>
                </c:pt>
                <c:pt idx="1224">
                  <c:v>37699</c:v>
                </c:pt>
                <c:pt idx="1225">
                  <c:v>37698</c:v>
                </c:pt>
                <c:pt idx="1226">
                  <c:v>37697</c:v>
                </c:pt>
                <c:pt idx="1227">
                  <c:v>37694</c:v>
                </c:pt>
                <c:pt idx="1228">
                  <c:v>37693</c:v>
                </c:pt>
                <c:pt idx="1229">
                  <c:v>37692</c:v>
                </c:pt>
                <c:pt idx="1230">
                  <c:v>37691</c:v>
                </c:pt>
                <c:pt idx="1231">
                  <c:v>37690</c:v>
                </c:pt>
                <c:pt idx="1232">
                  <c:v>37687</c:v>
                </c:pt>
                <c:pt idx="1233">
                  <c:v>37686</c:v>
                </c:pt>
                <c:pt idx="1234">
                  <c:v>37685</c:v>
                </c:pt>
                <c:pt idx="1235">
                  <c:v>37684</c:v>
                </c:pt>
                <c:pt idx="1236">
                  <c:v>37683</c:v>
                </c:pt>
                <c:pt idx="1237">
                  <c:v>37680</c:v>
                </c:pt>
                <c:pt idx="1238">
                  <c:v>37679</c:v>
                </c:pt>
                <c:pt idx="1239">
                  <c:v>37678</c:v>
                </c:pt>
                <c:pt idx="1240">
                  <c:v>37677</c:v>
                </c:pt>
                <c:pt idx="1241">
                  <c:v>37676</c:v>
                </c:pt>
                <c:pt idx="1242">
                  <c:v>37673</c:v>
                </c:pt>
                <c:pt idx="1243">
                  <c:v>37672</c:v>
                </c:pt>
                <c:pt idx="1244">
                  <c:v>37671</c:v>
                </c:pt>
                <c:pt idx="1245">
                  <c:v>37670</c:v>
                </c:pt>
                <c:pt idx="1246">
                  <c:v>37666</c:v>
                </c:pt>
                <c:pt idx="1247">
                  <c:v>37665</c:v>
                </c:pt>
                <c:pt idx="1248">
                  <c:v>37664</c:v>
                </c:pt>
                <c:pt idx="1249">
                  <c:v>37663</c:v>
                </c:pt>
                <c:pt idx="1250">
                  <c:v>37662</c:v>
                </c:pt>
                <c:pt idx="1251">
                  <c:v>37659</c:v>
                </c:pt>
                <c:pt idx="1252">
                  <c:v>37658</c:v>
                </c:pt>
                <c:pt idx="1253">
                  <c:v>37657</c:v>
                </c:pt>
                <c:pt idx="1254">
                  <c:v>37656</c:v>
                </c:pt>
                <c:pt idx="1255">
                  <c:v>37655</c:v>
                </c:pt>
                <c:pt idx="1256">
                  <c:v>37652</c:v>
                </c:pt>
                <c:pt idx="1257">
                  <c:v>37651</c:v>
                </c:pt>
                <c:pt idx="1258">
                  <c:v>37650</c:v>
                </c:pt>
                <c:pt idx="1259">
                  <c:v>37649</c:v>
                </c:pt>
                <c:pt idx="1260">
                  <c:v>37648</c:v>
                </c:pt>
                <c:pt idx="1261">
                  <c:v>37645</c:v>
                </c:pt>
                <c:pt idx="1262">
                  <c:v>37644</c:v>
                </c:pt>
                <c:pt idx="1263">
                  <c:v>37643</c:v>
                </c:pt>
                <c:pt idx="1264">
                  <c:v>37642</c:v>
                </c:pt>
                <c:pt idx="1265">
                  <c:v>37638</c:v>
                </c:pt>
                <c:pt idx="1266">
                  <c:v>37637</c:v>
                </c:pt>
                <c:pt idx="1267">
                  <c:v>37636</c:v>
                </c:pt>
                <c:pt idx="1268">
                  <c:v>37635</c:v>
                </c:pt>
                <c:pt idx="1269">
                  <c:v>37634</c:v>
                </c:pt>
                <c:pt idx="1270">
                  <c:v>37631</c:v>
                </c:pt>
                <c:pt idx="1271">
                  <c:v>37630</c:v>
                </c:pt>
                <c:pt idx="1272">
                  <c:v>37629</c:v>
                </c:pt>
                <c:pt idx="1273">
                  <c:v>37628</c:v>
                </c:pt>
                <c:pt idx="1274">
                  <c:v>37627</c:v>
                </c:pt>
                <c:pt idx="1275">
                  <c:v>37624</c:v>
                </c:pt>
                <c:pt idx="1276">
                  <c:v>37623</c:v>
                </c:pt>
                <c:pt idx="1277">
                  <c:v>37621</c:v>
                </c:pt>
                <c:pt idx="1278">
                  <c:v>37620</c:v>
                </c:pt>
                <c:pt idx="1279">
                  <c:v>37617</c:v>
                </c:pt>
                <c:pt idx="1280">
                  <c:v>37616</c:v>
                </c:pt>
                <c:pt idx="1281">
                  <c:v>37613</c:v>
                </c:pt>
                <c:pt idx="1282">
                  <c:v>37610</c:v>
                </c:pt>
                <c:pt idx="1283">
                  <c:v>37609</c:v>
                </c:pt>
                <c:pt idx="1284">
                  <c:v>37608</c:v>
                </c:pt>
                <c:pt idx="1285">
                  <c:v>37607</c:v>
                </c:pt>
                <c:pt idx="1286">
                  <c:v>37606</c:v>
                </c:pt>
                <c:pt idx="1287">
                  <c:v>37603</c:v>
                </c:pt>
                <c:pt idx="1288">
                  <c:v>37602</c:v>
                </c:pt>
                <c:pt idx="1289">
                  <c:v>37601</c:v>
                </c:pt>
                <c:pt idx="1290">
                  <c:v>37600</c:v>
                </c:pt>
                <c:pt idx="1291">
                  <c:v>37599</c:v>
                </c:pt>
                <c:pt idx="1292">
                  <c:v>37596</c:v>
                </c:pt>
                <c:pt idx="1293">
                  <c:v>37595</c:v>
                </c:pt>
                <c:pt idx="1294">
                  <c:v>37594</c:v>
                </c:pt>
                <c:pt idx="1295">
                  <c:v>37593</c:v>
                </c:pt>
                <c:pt idx="1296">
                  <c:v>37592</c:v>
                </c:pt>
                <c:pt idx="1297">
                  <c:v>37587</c:v>
                </c:pt>
                <c:pt idx="1298">
                  <c:v>37586</c:v>
                </c:pt>
                <c:pt idx="1299">
                  <c:v>37585</c:v>
                </c:pt>
                <c:pt idx="1300">
                  <c:v>37582</c:v>
                </c:pt>
                <c:pt idx="1301">
                  <c:v>37581</c:v>
                </c:pt>
                <c:pt idx="1302">
                  <c:v>37580</c:v>
                </c:pt>
                <c:pt idx="1303">
                  <c:v>37579</c:v>
                </c:pt>
                <c:pt idx="1304">
                  <c:v>37578</c:v>
                </c:pt>
                <c:pt idx="1305">
                  <c:v>37575</c:v>
                </c:pt>
                <c:pt idx="1306">
                  <c:v>37574</c:v>
                </c:pt>
                <c:pt idx="1307">
                  <c:v>37573</c:v>
                </c:pt>
                <c:pt idx="1308">
                  <c:v>37572</c:v>
                </c:pt>
                <c:pt idx="1309">
                  <c:v>37571</c:v>
                </c:pt>
                <c:pt idx="1310">
                  <c:v>37568</c:v>
                </c:pt>
                <c:pt idx="1311">
                  <c:v>37567</c:v>
                </c:pt>
                <c:pt idx="1312">
                  <c:v>37566</c:v>
                </c:pt>
                <c:pt idx="1313">
                  <c:v>37565</c:v>
                </c:pt>
                <c:pt idx="1314">
                  <c:v>37564</c:v>
                </c:pt>
                <c:pt idx="1315">
                  <c:v>37561</c:v>
                </c:pt>
                <c:pt idx="1316">
                  <c:v>37560</c:v>
                </c:pt>
                <c:pt idx="1317">
                  <c:v>37559</c:v>
                </c:pt>
                <c:pt idx="1318">
                  <c:v>37558</c:v>
                </c:pt>
                <c:pt idx="1319">
                  <c:v>37557</c:v>
                </c:pt>
                <c:pt idx="1320">
                  <c:v>37554</c:v>
                </c:pt>
                <c:pt idx="1321">
                  <c:v>37553</c:v>
                </c:pt>
                <c:pt idx="1322">
                  <c:v>37552</c:v>
                </c:pt>
                <c:pt idx="1323">
                  <c:v>37551</c:v>
                </c:pt>
                <c:pt idx="1324">
                  <c:v>37550</c:v>
                </c:pt>
                <c:pt idx="1325">
                  <c:v>37547</c:v>
                </c:pt>
                <c:pt idx="1326">
                  <c:v>37546</c:v>
                </c:pt>
                <c:pt idx="1327">
                  <c:v>37545</c:v>
                </c:pt>
                <c:pt idx="1328">
                  <c:v>37544</c:v>
                </c:pt>
                <c:pt idx="1329">
                  <c:v>37543</c:v>
                </c:pt>
                <c:pt idx="1330">
                  <c:v>37540</c:v>
                </c:pt>
                <c:pt idx="1331">
                  <c:v>37539</c:v>
                </c:pt>
                <c:pt idx="1332">
                  <c:v>37538</c:v>
                </c:pt>
                <c:pt idx="1333">
                  <c:v>37537</c:v>
                </c:pt>
                <c:pt idx="1334">
                  <c:v>37536</c:v>
                </c:pt>
                <c:pt idx="1335">
                  <c:v>37533</c:v>
                </c:pt>
                <c:pt idx="1336">
                  <c:v>37532</c:v>
                </c:pt>
                <c:pt idx="1337">
                  <c:v>37531</c:v>
                </c:pt>
                <c:pt idx="1338">
                  <c:v>37530</c:v>
                </c:pt>
                <c:pt idx="1339">
                  <c:v>37529</c:v>
                </c:pt>
                <c:pt idx="1340">
                  <c:v>37526</c:v>
                </c:pt>
                <c:pt idx="1341">
                  <c:v>37525</c:v>
                </c:pt>
                <c:pt idx="1342">
                  <c:v>37524</c:v>
                </c:pt>
                <c:pt idx="1343">
                  <c:v>37523</c:v>
                </c:pt>
                <c:pt idx="1344">
                  <c:v>37522</c:v>
                </c:pt>
                <c:pt idx="1345">
                  <c:v>37519</c:v>
                </c:pt>
                <c:pt idx="1346">
                  <c:v>37518</c:v>
                </c:pt>
                <c:pt idx="1347">
                  <c:v>37517</c:v>
                </c:pt>
                <c:pt idx="1348">
                  <c:v>37516</c:v>
                </c:pt>
                <c:pt idx="1349">
                  <c:v>37515</c:v>
                </c:pt>
                <c:pt idx="1350">
                  <c:v>37512</c:v>
                </c:pt>
                <c:pt idx="1351">
                  <c:v>37511</c:v>
                </c:pt>
                <c:pt idx="1352">
                  <c:v>37510</c:v>
                </c:pt>
                <c:pt idx="1353">
                  <c:v>37509</c:v>
                </c:pt>
                <c:pt idx="1354">
                  <c:v>37508</c:v>
                </c:pt>
                <c:pt idx="1355">
                  <c:v>37505</c:v>
                </c:pt>
                <c:pt idx="1356">
                  <c:v>37504</c:v>
                </c:pt>
                <c:pt idx="1357">
                  <c:v>37503</c:v>
                </c:pt>
              </c:numCache>
            </c:numRef>
          </c:xVal>
          <c:yVal>
            <c:numRef>
              <c:f>Data!$R$3:$R$1360</c:f>
              <c:numCache>
                <c:formatCode>General</c:formatCode>
                <c:ptCount val="1358"/>
                <c:pt idx="0">
                  <c:v>9.2096</c:v>
                </c:pt>
                <c:pt idx="1">
                  <c:v>9.1501000000000001</c:v>
                </c:pt>
                <c:pt idx="2">
                  <c:v>8.6475999999999988</c:v>
                </c:pt>
                <c:pt idx="3">
                  <c:v>8.9028000000000027</c:v>
                </c:pt>
                <c:pt idx="4">
                  <c:v>9.0784000000000002</c:v>
                </c:pt>
                <c:pt idx="5">
                  <c:v>8.9081999999999972</c:v>
                </c:pt>
                <c:pt idx="6">
                  <c:v>8.7268999999999988</c:v>
                </c:pt>
                <c:pt idx="7">
                  <c:v>8.497300000000001</c:v>
                </c:pt>
                <c:pt idx="8">
                  <c:v>8.3488999999999987</c:v>
                </c:pt>
                <c:pt idx="9">
                  <c:v>8.3713999999999995</c:v>
                </c:pt>
                <c:pt idx="10">
                  <c:v>8.3819999999999997</c:v>
                </c:pt>
                <c:pt idx="11">
                  <c:v>8.0630000000000006</c:v>
                </c:pt>
                <c:pt idx="12">
                  <c:v>7.9935999999999998</c:v>
                </c:pt>
                <c:pt idx="13">
                  <c:v>7.9427000000000003</c:v>
                </c:pt>
                <c:pt idx="14">
                  <c:v>7.8026</c:v>
                </c:pt>
                <c:pt idx="15">
                  <c:v>7.5606999999999998</c:v>
                </c:pt>
                <c:pt idx="16">
                  <c:v>7.8860999999999999</c:v>
                </c:pt>
                <c:pt idx="17">
                  <c:v>8.0956000000000028</c:v>
                </c:pt>
                <c:pt idx="18">
                  <c:v>8.1682999999999986</c:v>
                </c:pt>
                <c:pt idx="19">
                  <c:v>8.1023000000000014</c:v>
                </c:pt>
                <c:pt idx="20">
                  <c:v>7.8727</c:v>
                </c:pt>
                <c:pt idx="21">
                  <c:v>7.7984999999999998</c:v>
                </c:pt>
                <c:pt idx="22">
                  <c:v>7.8526999999999996</c:v>
                </c:pt>
                <c:pt idx="23">
                  <c:v>7.8385999999999996</c:v>
                </c:pt>
                <c:pt idx="24">
                  <c:v>7.9710999999999999</c:v>
                </c:pt>
                <c:pt idx="25">
                  <c:v>8.4175000000000004</c:v>
                </c:pt>
                <c:pt idx="26">
                  <c:v>8.1062000000000012</c:v>
                </c:pt>
                <c:pt idx="27">
                  <c:v>8.2344000000000008</c:v>
                </c:pt>
                <c:pt idx="28">
                  <c:v>8.4308000000000014</c:v>
                </c:pt>
                <c:pt idx="29">
                  <c:v>8.4511000000000003</c:v>
                </c:pt>
                <c:pt idx="30">
                  <c:v>8.1258000000000035</c:v>
                </c:pt>
                <c:pt idx="31">
                  <c:v>7.9630999999999998</c:v>
                </c:pt>
                <c:pt idx="32">
                  <c:v>7.8845999999999989</c:v>
                </c:pt>
                <c:pt idx="33">
                  <c:v>7.5872999999999999</c:v>
                </c:pt>
                <c:pt idx="34">
                  <c:v>7.6066000000000003</c:v>
                </c:pt>
                <c:pt idx="35">
                  <c:v>7.5113000000000003</c:v>
                </c:pt>
                <c:pt idx="36">
                  <c:v>7.8369</c:v>
                </c:pt>
                <c:pt idx="37">
                  <c:v>7.8322000000000003</c:v>
                </c:pt>
                <c:pt idx="38">
                  <c:v>7.4574999999999996</c:v>
                </c:pt>
                <c:pt idx="39">
                  <c:v>7.1079999999999988</c:v>
                </c:pt>
                <c:pt idx="40">
                  <c:v>6.8018999999999998</c:v>
                </c:pt>
                <c:pt idx="41">
                  <c:v>6.9444999999999997</c:v>
                </c:pt>
                <c:pt idx="42">
                  <c:v>7.0278999999999989</c:v>
                </c:pt>
                <c:pt idx="43">
                  <c:v>7.1934999999999993</c:v>
                </c:pt>
                <c:pt idx="44">
                  <c:v>7.1768999999999998</c:v>
                </c:pt>
                <c:pt idx="45">
                  <c:v>7.1593</c:v>
                </c:pt>
                <c:pt idx="46">
                  <c:v>7.0624999999999991</c:v>
                </c:pt>
                <c:pt idx="47">
                  <c:v>7.0930999999999997</c:v>
                </c:pt>
                <c:pt idx="48">
                  <c:v>7.4603999999999999</c:v>
                </c:pt>
                <c:pt idx="49">
                  <c:v>7.22</c:v>
                </c:pt>
                <c:pt idx="50">
                  <c:v>7.1162999999999998</c:v>
                </c:pt>
                <c:pt idx="51">
                  <c:v>6.9790000000000001</c:v>
                </c:pt>
                <c:pt idx="52">
                  <c:v>7.0373999999999999</c:v>
                </c:pt>
                <c:pt idx="53">
                  <c:v>7.2900999999999998</c:v>
                </c:pt>
                <c:pt idx="54">
                  <c:v>7.0404</c:v>
                </c:pt>
                <c:pt idx="55">
                  <c:v>7.2667999999999999</c:v>
                </c:pt>
                <c:pt idx="56">
                  <c:v>6.9703999999999997</c:v>
                </c:pt>
                <c:pt idx="57">
                  <c:v>7.2914000000000003</c:v>
                </c:pt>
                <c:pt idx="58">
                  <c:v>7.4492000000000003</c:v>
                </c:pt>
                <c:pt idx="59">
                  <c:v>7.5108999999999986</c:v>
                </c:pt>
                <c:pt idx="60">
                  <c:v>7.4161000000000001</c:v>
                </c:pt>
                <c:pt idx="61">
                  <c:v>7.5305</c:v>
                </c:pt>
                <c:pt idx="62">
                  <c:v>6.6682999999999986</c:v>
                </c:pt>
                <c:pt idx="63">
                  <c:v>6.8121999999999989</c:v>
                </c:pt>
                <c:pt idx="64">
                  <c:v>7.3819999999999997</c:v>
                </c:pt>
                <c:pt idx="65">
                  <c:v>7.2918000000000003</c:v>
                </c:pt>
                <c:pt idx="66">
                  <c:v>7.3456000000000001</c:v>
                </c:pt>
                <c:pt idx="67">
                  <c:v>7.2744999999999997</c:v>
                </c:pt>
                <c:pt idx="68">
                  <c:v>7.2152000000000003</c:v>
                </c:pt>
                <c:pt idx="69">
                  <c:v>6.8285999999999989</c:v>
                </c:pt>
                <c:pt idx="70">
                  <c:v>6.5910000000000002</c:v>
                </c:pt>
                <c:pt idx="71">
                  <c:v>6.8052000000000001</c:v>
                </c:pt>
                <c:pt idx="72">
                  <c:v>7.4183000000000003</c:v>
                </c:pt>
                <c:pt idx="73">
                  <c:v>7.1966000000000001</c:v>
                </c:pt>
                <c:pt idx="74">
                  <c:v>6.7130000000000001</c:v>
                </c:pt>
                <c:pt idx="75">
                  <c:v>6.6304999999999996</c:v>
                </c:pt>
                <c:pt idx="76">
                  <c:v>7.0911</c:v>
                </c:pt>
                <c:pt idx="77">
                  <c:v>7.2767999999999997</c:v>
                </c:pt>
                <c:pt idx="78">
                  <c:v>6.9923999999999999</c:v>
                </c:pt>
                <c:pt idx="79">
                  <c:v>6.6597</c:v>
                </c:pt>
                <c:pt idx="80">
                  <c:v>6.4352</c:v>
                </c:pt>
                <c:pt idx="81">
                  <c:v>6.4856999999999996</c:v>
                </c:pt>
                <c:pt idx="82">
                  <c:v>6.113999999999999</c:v>
                </c:pt>
                <c:pt idx="83">
                  <c:v>6.3011999999999997</c:v>
                </c:pt>
                <c:pt idx="84">
                  <c:v>6.633</c:v>
                </c:pt>
                <c:pt idx="85">
                  <c:v>6.9078999999999997</c:v>
                </c:pt>
                <c:pt idx="86">
                  <c:v>7.1050999999999993</c:v>
                </c:pt>
                <c:pt idx="87">
                  <c:v>7.1204999999999989</c:v>
                </c:pt>
                <c:pt idx="88">
                  <c:v>7.2914000000000003</c:v>
                </c:pt>
                <c:pt idx="89">
                  <c:v>7.085</c:v>
                </c:pt>
                <c:pt idx="90">
                  <c:v>6.46</c:v>
                </c:pt>
                <c:pt idx="91">
                  <c:v>6.8480999999999996</c:v>
                </c:pt>
                <c:pt idx="92">
                  <c:v>6.7930999999999999</c:v>
                </c:pt>
                <c:pt idx="93">
                  <c:v>6.6279999999999992</c:v>
                </c:pt>
                <c:pt idx="94">
                  <c:v>6.6919999999999993</c:v>
                </c:pt>
                <c:pt idx="95">
                  <c:v>6.7714999999999996</c:v>
                </c:pt>
                <c:pt idx="96">
                  <c:v>6.9097</c:v>
                </c:pt>
                <c:pt idx="97">
                  <c:v>6.9562999999999997</c:v>
                </c:pt>
                <c:pt idx="98">
                  <c:v>6.5476999999999999</c:v>
                </c:pt>
                <c:pt idx="99">
                  <c:v>6.0708000000000002</c:v>
                </c:pt>
                <c:pt idx="100">
                  <c:v>6.1457999999999986</c:v>
                </c:pt>
                <c:pt idx="101">
                  <c:v>6.3822999999999999</c:v>
                </c:pt>
                <c:pt idx="102">
                  <c:v>6.4718</c:v>
                </c:pt>
                <c:pt idx="103">
                  <c:v>6.5423</c:v>
                </c:pt>
                <c:pt idx="104">
                  <c:v>6.1197999999999997</c:v>
                </c:pt>
                <c:pt idx="105">
                  <c:v>5.9619</c:v>
                </c:pt>
                <c:pt idx="106">
                  <c:v>6.0167000000000002</c:v>
                </c:pt>
                <c:pt idx="107">
                  <c:v>6.2472000000000003</c:v>
                </c:pt>
                <c:pt idx="108">
                  <c:v>6.4195000000000002</c:v>
                </c:pt>
                <c:pt idx="109">
                  <c:v>6.3792</c:v>
                </c:pt>
                <c:pt idx="110">
                  <c:v>6.2288999999999994</c:v>
                </c:pt>
                <c:pt idx="111">
                  <c:v>6.2649999999999988</c:v>
                </c:pt>
                <c:pt idx="112">
                  <c:v>6.1310000000000002</c:v>
                </c:pt>
                <c:pt idx="113">
                  <c:v>5.9753999999999996</c:v>
                </c:pt>
                <c:pt idx="114">
                  <c:v>5.5603999999999996</c:v>
                </c:pt>
                <c:pt idx="115">
                  <c:v>5.5335999999999999</c:v>
                </c:pt>
                <c:pt idx="116">
                  <c:v>6.0186999999999999</c:v>
                </c:pt>
                <c:pt idx="117">
                  <c:v>5.8010000000000002</c:v>
                </c:pt>
                <c:pt idx="118">
                  <c:v>5.3040999999999991</c:v>
                </c:pt>
                <c:pt idx="119">
                  <c:v>5.4889000000000001</c:v>
                </c:pt>
                <c:pt idx="120">
                  <c:v>5.5400999999999998</c:v>
                </c:pt>
                <c:pt idx="121">
                  <c:v>5.6443999999999992</c:v>
                </c:pt>
                <c:pt idx="122">
                  <c:v>5.5628999999999991</c:v>
                </c:pt>
                <c:pt idx="123">
                  <c:v>5.3407999999999998</c:v>
                </c:pt>
                <c:pt idx="124">
                  <c:v>5.6917999999999997</c:v>
                </c:pt>
                <c:pt idx="125">
                  <c:v>5.7256999999999998</c:v>
                </c:pt>
                <c:pt idx="126">
                  <c:v>5.8439999999999994</c:v>
                </c:pt>
                <c:pt idx="127">
                  <c:v>5.9148999999999994</c:v>
                </c:pt>
                <c:pt idx="128">
                  <c:v>6.4714</c:v>
                </c:pt>
                <c:pt idx="129">
                  <c:v>7.1441999999999988</c:v>
                </c:pt>
                <c:pt idx="130">
                  <c:v>6.9622000000000002</c:v>
                </c:pt>
                <c:pt idx="131">
                  <c:v>7.3003999999999998</c:v>
                </c:pt>
                <c:pt idx="132">
                  <c:v>6.8605999999999989</c:v>
                </c:pt>
                <c:pt idx="133">
                  <c:v>7.152099999999999</c:v>
                </c:pt>
                <c:pt idx="134">
                  <c:v>6.5686999999999998</c:v>
                </c:pt>
                <c:pt idx="135">
                  <c:v>6.4516</c:v>
                </c:pt>
                <c:pt idx="136">
                  <c:v>6.2446999999999999</c:v>
                </c:pt>
                <c:pt idx="137">
                  <c:v>6.3799000000000001</c:v>
                </c:pt>
                <c:pt idx="138">
                  <c:v>6.0982000000000003</c:v>
                </c:pt>
                <c:pt idx="139">
                  <c:v>6.1119999999999992</c:v>
                </c:pt>
                <c:pt idx="140">
                  <c:v>6.3408999999999986</c:v>
                </c:pt>
                <c:pt idx="141">
                  <c:v>6.1887999999999996</c:v>
                </c:pt>
                <c:pt idx="142">
                  <c:v>6.5278999999999989</c:v>
                </c:pt>
                <c:pt idx="143">
                  <c:v>6.3064999999999998</c:v>
                </c:pt>
                <c:pt idx="144">
                  <c:v>5.7718999999999996</c:v>
                </c:pt>
                <c:pt idx="145">
                  <c:v>5.8286999999999987</c:v>
                </c:pt>
                <c:pt idx="146">
                  <c:v>5.5583999999999998</c:v>
                </c:pt>
                <c:pt idx="147">
                  <c:v>5.6617999999999986</c:v>
                </c:pt>
                <c:pt idx="148">
                  <c:v>5.9976000000000003</c:v>
                </c:pt>
                <c:pt idx="149">
                  <c:v>6.4607000000000001</c:v>
                </c:pt>
                <c:pt idx="150">
                  <c:v>6.5006000000000004</c:v>
                </c:pt>
                <c:pt idx="151">
                  <c:v>6.2262000000000004</c:v>
                </c:pt>
                <c:pt idx="152">
                  <c:v>6.3356000000000003</c:v>
                </c:pt>
                <c:pt idx="153">
                  <c:v>6.3214999999999986</c:v>
                </c:pt>
                <c:pt idx="154">
                  <c:v>6.27</c:v>
                </c:pt>
                <c:pt idx="155">
                  <c:v>6.2650999999999986</c:v>
                </c:pt>
                <c:pt idx="156">
                  <c:v>6.6556999999999986</c:v>
                </c:pt>
                <c:pt idx="157">
                  <c:v>6.4409999999999998</c:v>
                </c:pt>
                <c:pt idx="158">
                  <c:v>6.3912000000000004</c:v>
                </c:pt>
                <c:pt idx="159">
                  <c:v>6.1457999999999986</c:v>
                </c:pt>
                <c:pt idx="160">
                  <c:v>6.2999000000000001</c:v>
                </c:pt>
                <c:pt idx="161">
                  <c:v>6.3698999999999986</c:v>
                </c:pt>
                <c:pt idx="162">
                  <c:v>6.2377000000000002</c:v>
                </c:pt>
                <c:pt idx="163">
                  <c:v>6.4055</c:v>
                </c:pt>
                <c:pt idx="164">
                  <c:v>6.7922000000000002</c:v>
                </c:pt>
                <c:pt idx="165">
                  <c:v>6.7346000000000004</c:v>
                </c:pt>
                <c:pt idx="166">
                  <c:v>6.8498999999999999</c:v>
                </c:pt>
                <c:pt idx="167">
                  <c:v>6.7718999999999996</c:v>
                </c:pt>
                <c:pt idx="168">
                  <c:v>7.0366999999999997</c:v>
                </c:pt>
                <c:pt idx="169">
                  <c:v>7.2441000000000004</c:v>
                </c:pt>
                <c:pt idx="170">
                  <c:v>7.3913000000000002</c:v>
                </c:pt>
                <c:pt idx="171">
                  <c:v>7.4638</c:v>
                </c:pt>
                <c:pt idx="172">
                  <c:v>7.6964999999999986</c:v>
                </c:pt>
                <c:pt idx="173">
                  <c:v>7.5831999999999997</c:v>
                </c:pt>
                <c:pt idx="174">
                  <c:v>7.4781000000000004</c:v>
                </c:pt>
                <c:pt idx="175">
                  <c:v>7.6028999999999991</c:v>
                </c:pt>
                <c:pt idx="176">
                  <c:v>7.4528999999999996</c:v>
                </c:pt>
                <c:pt idx="177">
                  <c:v>7.424599999999999</c:v>
                </c:pt>
                <c:pt idx="178">
                  <c:v>7.524799999999999</c:v>
                </c:pt>
                <c:pt idx="179">
                  <c:v>7.8865999999999996</c:v>
                </c:pt>
                <c:pt idx="180">
                  <c:v>7.8330000000000002</c:v>
                </c:pt>
                <c:pt idx="181">
                  <c:v>7.8292999999999999</c:v>
                </c:pt>
                <c:pt idx="182">
                  <c:v>7.7298999999999998</c:v>
                </c:pt>
                <c:pt idx="183">
                  <c:v>7.5663</c:v>
                </c:pt>
                <c:pt idx="184">
                  <c:v>7.7973999999999997</c:v>
                </c:pt>
                <c:pt idx="185">
                  <c:v>7.7058999999999997</c:v>
                </c:pt>
                <c:pt idx="186">
                  <c:v>7.5068000000000001</c:v>
                </c:pt>
                <c:pt idx="187">
                  <c:v>7.4729000000000001</c:v>
                </c:pt>
                <c:pt idx="188">
                  <c:v>7.5602999999999998</c:v>
                </c:pt>
                <c:pt idx="189">
                  <c:v>7.5099</c:v>
                </c:pt>
                <c:pt idx="190">
                  <c:v>7.602199999999999</c:v>
                </c:pt>
                <c:pt idx="191">
                  <c:v>7.6643999999999988</c:v>
                </c:pt>
                <c:pt idx="192">
                  <c:v>7.8735999999999997</c:v>
                </c:pt>
                <c:pt idx="193">
                  <c:v>7.6940999999999988</c:v>
                </c:pt>
                <c:pt idx="194">
                  <c:v>7.6198999999999986</c:v>
                </c:pt>
                <c:pt idx="195">
                  <c:v>7.6778999999999993</c:v>
                </c:pt>
                <c:pt idx="196">
                  <c:v>7.8510999999999997</c:v>
                </c:pt>
                <c:pt idx="197">
                  <c:v>7.5323000000000002</c:v>
                </c:pt>
                <c:pt idx="198">
                  <c:v>7.6287999999999991</c:v>
                </c:pt>
                <c:pt idx="199">
                  <c:v>7.4570999999999996</c:v>
                </c:pt>
                <c:pt idx="200">
                  <c:v>7.4948999999999986</c:v>
                </c:pt>
                <c:pt idx="201">
                  <c:v>7.6862000000000004</c:v>
                </c:pt>
                <c:pt idx="202">
                  <c:v>7.8247999999999989</c:v>
                </c:pt>
                <c:pt idx="203">
                  <c:v>7.577</c:v>
                </c:pt>
                <c:pt idx="204">
                  <c:v>7.6370999999999993</c:v>
                </c:pt>
                <c:pt idx="205">
                  <c:v>7.6434999999999986</c:v>
                </c:pt>
                <c:pt idx="206">
                  <c:v>7.7100999999999997</c:v>
                </c:pt>
                <c:pt idx="207">
                  <c:v>7.4396000000000004</c:v>
                </c:pt>
                <c:pt idx="208">
                  <c:v>7.5579999999999989</c:v>
                </c:pt>
                <c:pt idx="209">
                  <c:v>7.5970999999999993</c:v>
                </c:pt>
                <c:pt idx="210">
                  <c:v>7.5658999999999992</c:v>
                </c:pt>
                <c:pt idx="211">
                  <c:v>7.2354000000000003</c:v>
                </c:pt>
                <c:pt idx="212">
                  <c:v>7.3218999999999994</c:v>
                </c:pt>
                <c:pt idx="213">
                  <c:v>7.5427</c:v>
                </c:pt>
                <c:pt idx="214">
                  <c:v>7.5358999999999998</c:v>
                </c:pt>
                <c:pt idx="215">
                  <c:v>7.4954000000000001</c:v>
                </c:pt>
                <c:pt idx="216">
                  <c:v>7.6620999999999988</c:v>
                </c:pt>
                <c:pt idx="217">
                  <c:v>7.9329000000000001</c:v>
                </c:pt>
                <c:pt idx="218">
                  <c:v>7.9451999999999998</c:v>
                </c:pt>
                <c:pt idx="219">
                  <c:v>7.9652000000000003</c:v>
                </c:pt>
                <c:pt idx="220">
                  <c:v>7.6468999999999987</c:v>
                </c:pt>
                <c:pt idx="221">
                  <c:v>7.6532999999999998</c:v>
                </c:pt>
                <c:pt idx="222">
                  <c:v>7.5253999999999994</c:v>
                </c:pt>
                <c:pt idx="223">
                  <c:v>7.4600999999999997</c:v>
                </c:pt>
                <c:pt idx="224">
                  <c:v>7.5719000000000003</c:v>
                </c:pt>
                <c:pt idx="225">
                  <c:v>7.6189999999999989</c:v>
                </c:pt>
                <c:pt idx="226">
                  <c:v>7.5027999999999997</c:v>
                </c:pt>
                <c:pt idx="227">
                  <c:v>7.3452999999999999</c:v>
                </c:pt>
                <c:pt idx="228">
                  <c:v>7.4713000000000003</c:v>
                </c:pt>
                <c:pt idx="229">
                  <c:v>7.1522999999999994</c:v>
                </c:pt>
                <c:pt idx="230">
                  <c:v>7.1493000000000002</c:v>
                </c:pt>
                <c:pt idx="231">
                  <c:v>7.1621999999999986</c:v>
                </c:pt>
                <c:pt idx="232">
                  <c:v>7.0728999999999997</c:v>
                </c:pt>
                <c:pt idx="233">
                  <c:v>6.8244999999999987</c:v>
                </c:pt>
                <c:pt idx="234">
                  <c:v>6.8116000000000003</c:v>
                </c:pt>
                <c:pt idx="235">
                  <c:v>6.7032999999999996</c:v>
                </c:pt>
                <c:pt idx="236">
                  <c:v>6.8392999999999997</c:v>
                </c:pt>
                <c:pt idx="237">
                  <c:v>7.0224999999999991</c:v>
                </c:pt>
                <c:pt idx="238">
                  <c:v>6.8575999999999988</c:v>
                </c:pt>
                <c:pt idx="239">
                  <c:v>6.7805</c:v>
                </c:pt>
                <c:pt idx="240">
                  <c:v>6.8074999999999992</c:v>
                </c:pt>
                <c:pt idx="241">
                  <c:v>7.0457000000000001</c:v>
                </c:pt>
                <c:pt idx="242">
                  <c:v>7.1433</c:v>
                </c:pt>
                <c:pt idx="243">
                  <c:v>7.5047999999999986</c:v>
                </c:pt>
                <c:pt idx="244">
                  <c:v>7.5494000000000003</c:v>
                </c:pt>
                <c:pt idx="245">
                  <c:v>7.3602999999999996</c:v>
                </c:pt>
                <c:pt idx="246">
                  <c:v>7.2223999999999986</c:v>
                </c:pt>
                <c:pt idx="247">
                  <c:v>7.07</c:v>
                </c:pt>
                <c:pt idx="248">
                  <c:v>7.2308000000000003</c:v>
                </c:pt>
                <c:pt idx="249">
                  <c:v>7.4352</c:v>
                </c:pt>
                <c:pt idx="250">
                  <c:v>7.7306999999999997</c:v>
                </c:pt>
                <c:pt idx="251">
                  <c:v>7.5286999999999997</c:v>
                </c:pt>
                <c:pt idx="252">
                  <c:v>7.4737999999999998</c:v>
                </c:pt>
                <c:pt idx="253">
                  <c:v>7.508</c:v>
                </c:pt>
                <c:pt idx="254">
                  <c:v>7.3362999999999996</c:v>
                </c:pt>
                <c:pt idx="255">
                  <c:v>8.4515000000000011</c:v>
                </c:pt>
                <c:pt idx="256">
                  <c:v>8.9125000000000032</c:v>
                </c:pt>
                <c:pt idx="257">
                  <c:v>8.8993000000000002</c:v>
                </c:pt>
                <c:pt idx="258">
                  <c:v>8.0854000000000035</c:v>
                </c:pt>
                <c:pt idx="259">
                  <c:v>7.7808000000000002</c:v>
                </c:pt>
                <c:pt idx="260">
                  <c:v>8.1554000000000002</c:v>
                </c:pt>
                <c:pt idx="261">
                  <c:v>8.0633999999999997</c:v>
                </c:pt>
                <c:pt idx="262">
                  <c:v>7.8953999999999986</c:v>
                </c:pt>
                <c:pt idx="263">
                  <c:v>8.2871999999999986</c:v>
                </c:pt>
                <c:pt idx="264">
                  <c:v>9.1368000000000009</c:v>
                </c:pt>
                <c:pt idx="265">
                  <c:v>8.1738</c:v>
                </c:pt>
                <c:pt idx="266">
                  <c:v>7.931</c:v>
                </c:pt>
                <c:pt idx="267">
                  <c:v>7.7572000000000001</c:v>
                </c:pt>
                <c:pt idx="268">
                  <c:v>7.3226999999999993</c:v>
                </c:pt>
                <c:pt idx="269">
                  <c:v>7.3527999999999993</c:v>
                </c:pt>
                <c:pt idx="270">
                  <c:v>6.9537000000000004</c:v>
                </c:pt>
                <c:pt idx="271">
                  <c:v>7.1843999999999992</c:v>
                </c:pt>
                <c:pt idx="272">
                  <c:v>7.47</c:v>
                </c:pt>
                <c:pt idx="273">
                  <c:v>7.4341999999999997</c:v>
                </c:pt>
                <c:pt idx="274">
                  <c:v>7.1949999999999994</c:v>
                </c:pt>
                <c:pt idx="275">
                  <c:v>6.3969999999999994</c:v>
                </c:pt>
                <c:pt idx="276">
                  <c:v>6.2866999999999997</c:v>
                </c:pt>
                <c:pt idx="277">
                  <c:v>6.5709</c:v>
                </c:pt>
                <c:pt idx="278">
                  <c:v>6.8145999999999987</c:v>
                </c:pt>
                <c:pt idx="279">
                  <c:v>5.9739000000000004</c:v>
                </c:pt>
                <c:pt idx="280">
                  <c:v>6.0922999999999998</c:v>
                </c:pt>
                <c:pt idx="281">
                  <c:v>6.4160000000000004</c:v>
                </c:pt>
                <c:pt idx="282">
                  <c:v>6.1468999999999996</c:v>
                </c:pt>
                <c:pt idx="283">
                  <c:v>6.0229999999999988</c:v>
                </c:pt>
                <c:pt idx="284">
                  <c:v>5.5154999999999994</c:v>
                </c:pt>
                <c:pt idx="285">
                  <c:v>5.6048999999999989</c:v>
                </c:pt>
                <c:pt idx="286">
                  <c:v>5.4691000000000001</c:v>
                </c:pt>
                <c:pt idx="287">
                  <c:v>5.397899999999999</c:v>
                </c:pt>
                <c:pt idx="288">
                  <c:v>5.5006000000000004</c:v>
                </c:pt>
                <c:pt idx="289">
                  <c:v>5.6338999999999997</c:v>
                </c:pt>
                <c:pt idx="290">
                  <c:v>5.5435999999999996</c:v>
                </c:pt>
                <c:pt idx="291">
                  <c:v>5.7169999999999996</c:v>
                </c:pt>
                <c:pt idx="292">
                  <c:v>5.8770999999999987</c:v>
                </c:pt>
                <c:pt idx="293">
                  <c:v>6.093</c:v>
                </c:pt>
                <c:pt idx="294">
                  <c:v>6.4265999999999996</c:v>
                </c:pt>
                <c:pt idx="295">
                  <c:v>6.2721</c:v>
                </c:pt>
                <c:pt idx="296">
                  <c:v>6.6152999999999986</c:v>
                </c:pt>
                <c:pt idx="297">
                  <c:v>6.8193000000000001</c:v>
                </c:pt>
                <c:pt idx="298">
                  <c:v>7.2553999999999998</c:v>
                </c:pt>
                <c:pt idx="299">
                  <c:v>7.2107000000000001</c:v>
                </c:pt>
                <c:pt idx="300">
                  <c:v>6.9301000000000004</c:v>
                </c:pt>
                <c:pt idx="301">
                  <c:v>6.8054999999999994</c:v>
                </c:pt>
                <c:pt idx="302">
                  <c:v>7.4481000000000002</c:v>
                </c:pt>
                <c:pt idx="303">
                  <c:v>7.6048999999999989</c:v>
                </c:pt>
                <c:pt idx="304">
                  <c:v>7.3193000000000001</c:v>
                </c:pt>
                <c:pt idx="305">
                  <c:v>7.3203999999999994</c:v>
                </c:pt>
                <c:pt idx="306">
                  <c:v>7.8414999999999999</c:v>
                </c:pt>
                <c:pt idx="307">
                  <c:v>8.4149000000000012</c:v>
                </c:pt>
                <c:pt idx="308">
                  <c:v>8.3168000000000006</c:v>
                </c:pt>
                <c:pt idx="309">
                  <c:v>7.7346000000000004</c:v>
                </c:pt>
                <c:pt idx="310">
                  <c:v>7.6127999999999991</c:v>
                </c:pt>
                <c:pt idx="311">
                  <c:v>7.5829000000000004</c:v>
                </c:pt>
                <c:pt idx="312">
                  <c:v>7.4180999999999999</c:v>
                </c:pt>
                <c:pt idx="313">
                  <c:v>7.5744999999999996</c:v>
                </c:pt>
                <c:pt idx="314">
                  <c:v>7.7851999999999997</c:v>
                </c:pt>
                <c:pt idx="315">
                  <c:v>7.2331000000000003</c:v>
                </c:pt>
                <c:pt idx="316">
                  <c:v>7.5907999999999998</c:v>
                </c:pt>
                <c:pt idx="317">
                  <c:v>7.4459999999999997</c:v>
                </c:pt>
                <c:pt idx="318">
                  <c:v>7.4185999999999996</c:v>
                </c:pt>
                <c:pt idx="319">
                  <c:v>7.2620999999999993</c:v>
                </c:pt>
                <c:pt idx="320">
                  <c:v>7.1592000000000002</c:v>
                </c:pt>
                <c:pt idx="321">
                  <c:v>7.3483999999999998</c:v>
                </c:pt>
                <c:pt idx="322">
                  <c:v>7.3826000000000001</c:v>
                </c:pt>
                <c:pt idx="323">
                  <c:v>6.593</c:v>
                </c:pt>
                <c:pt idx="324">
                  <c:v>6.7195999999999998</c:v>
                </c:pt>
                <c:pt idx="325">
                  <c:v>7.4316000000000004</c:v>
                </c:pt>
                <c:pt idx="326">
                  <c:v>7.3237999999999994</c:v>
                </c:pt>
                <c:pt idx="327">
                  <c:v>7.1516999999999999</c:v>
                </c:pt>
                <c:pt idx="328">
                  <c:v>6.6439999999999992</c:v>
                </c:pt>
                <c:pt idx="329">
                  <c:v>6.9892000000000003</c:v>
                </c:pt>
                <c:pt idx="330">
                  <c:v>7.4099000000000004</c:v>
                </c:pt>
                <c:pt idx="331">
                  <c:v>7.9097</c:v>
                </c:pt>
                <c:pt idx="332">
                  <c:v>7.2000999999999999</c:v>
                </c:pt>
                <c:pt idx="333">
                  <c:v>7.1304999999999996</c:v>
                </c:pt>
                <c:pt idx="334">
                  <c:v>7.2920999999999996</c:v>
                </c:pt>
                <c:pt idx="335">
                  <c:v>6.8760000000000003</c:v>
                </c:pt>
                <c:pt idx="336">
                  <c:v>6.7731000000000003</c:v>
                </c:pt>
                <c:pt idx="337">
                  <c:v>6.067499999999999</c:v>
                </c:pt>
                <c:pt idx="338">
                  <c:v>6.2552000000000003</c:v>
                </c:pt>
                <c:pt idx="339">
                  <c:v>5.1255999999999986</c:v>
                </c:pt>
                <c:pt idx="340">
                  <c:v>4.2983000000000002</c:v>
                </c:pt>
                <c:pt idx="341">
                  <c:v>5.1718999999999999</c:v>
                </c:pt>
                <c:pt idx="342">
                  <c:v>5.6568999999999994</c:v>
                </c:pt>
                <c:pt idx="343">
                  <c:v>5.1622999999999992</c:v>
                </c:pt>
                <c:pt idx="344">
                  <c:v>5.0647999999999991</c:v>
                </c:pt>
                <c:pt idx="345">
                  <c:v>4.4084000000000003</c:v>
                </c:pt>
                <c:pt idx="346">
                  <c:v>4.6856999999999998</c:v>
                </c:pt>
                <c:pt idx="347">
                  <c:v>4.3752000000000004</c:v>
                </c:pt>
                <c:pt idx="348">
                  <c:v>4.0146999999999986</c:v>
                </c:pt>
                <c:pt idx="349">
                  <c:v>4.1060999999999996</c:v>
                </c:pt>
                <c:pt idx="350">
                  <c:v>3.6598000000000002</c:v>
                </c:pt>
                <c:pt idx="351">
                  <c:v>4.1486999999999998</c:v>
                </c:pt>
                <c:pt idx="352">
                  <c:v>4.3491999999999997</c:v>
                </c:pt>
                <c:pt idx="353">
                  <c:v>4.3596000000000004</c:v>
                </c:pt>
                <c:pt idx="354">
                  <c:v>4.3167</c:v>
                </c:pt>
                <c:pt idx="355">
                  <c:v>4.4706000000000001</c:v>
                </c:pt>
                <c:pt idx="356">
                  <c:v>4.647899999999999</c:v>
                </c:pt>
                <c:pt idx="357">
                  <c:v>4.8683999999999994</c:v>
                </c:pt>
                <c:pt idx="358">
                  <c:v>4.9870000000000001</c:v>
                </c:pt>
                <c:pt idx="359">
                  <c:v>5.0172999999999996</c:v>
                </c:pt>
                <c:pt idx="360">
                  <c:v>4.4001000000000001</c:v>
                </c:pt>
                <c:pt idx="361">
                  <c:v>5.0850999999999997</c:v>
                </c:pt>
                <c:pt idx="362">
                  <c:v>5.3950999999999993</c:v>
                </c:pt>
                <c:pt idx="363">
                  <c:v>5.5743</c:v>
                </c:pt>
                <c:pt idx="364">
                  <c:v>5.2934999999999999</c:v>
                </c:pt>
                <c:pt idx="365">
                  <c:v>5.3057999999999996</c:v>
                </c:pt>
                <c:pt idx="366">
                  <c:v>5.6353999999999997</c:v>
                </c:pt>
                <c:pt idx="367">
                  <c:v>5.7030000000000003</c:v>
                </c:pt>
                <c:pt idx="368">
                  <c:v>5.4467999999999996</c:v>
                </c:pt>
                <c:pt idx="369">
                  <c:v>5.2366000000000001</c:v>
                </c:pt>
                <c:pt idx="370">
                  <c:v>5.8047999999999993</c:v>
                </c:pt>
                <c:pt idx="371">
                  <c:v>6.4016000000000002</c:v>
                </c:pt>
                <c:pt idx="372">
                  <c:v>6.2384000000000004</c:v>
                </c:pt>
                <c:pt idx="373">
                  <c:v>6.5084999999999997</c:v>
                </c:pt>
                <c:pt idx="374">
                  <c:v>7.4804000000000004</c:v>
                </c:pt>
                <c:pt idx="375">
                  <c:v>7.2187000000000001</c:v>
                </c:pt>
                <c:pt idx="376">
                  <c:v>7.1856</c:v>
                </c:pt>
                <c:pt idx="377">
                  <c:v>6.8652999999999986</c:v>
                </c:pt>
                <c:pt idx="378">
                  <c:v>6.7196999999999996</c:v>
                </c:pt>
                <c:pt idx="379">
                  <c:v>6.6586999999999996</c:v>
                </c:pt>
                <c:pt idx="380">
                  <c:v>6.7286000000000001</c:v>
                </c:pt>
                <c:pt idx="381">
                  <c:v>7.0133999999999999</c:v>
                </c:pt>
                <c:pt idx="382">
                  <c:v>6.8983999999999996</c:v>
                </c:pt>
                <c:pt idx="383">
                  <c:v>6.8928999999999991</c:v>
                </c:pt>
                <c:pt idx="384">
                  <c:v>7.5595999999999997</c:v>
                </c:pt>
                <c:pt idx="385">
                  <c:v>7.9492000000000003</c:v>
                </c:pt>
                <c:pt idx="386">
                  <c:v>7.5960000000000001</c:v>
                </c:pt>
                <c:pt idx="387">
                  <c:v>7.0549999999999988</c:v>
                </c:pt>
                <c:pt idx="388">
                  <c:v>6.9699</c:v>
                </c:pt>
                <c:pt idx="389">
                  <c:v>7.4462999999999999</c:v>
                </c:pt>
                <c:pt idx="390">
                  <c:v>7.6110999999999986</c:v>
                </c:pt>
                <c:pt idx="391">
                  <c:v>8.6528000000000027</c:v>
                </c:pt>
                <c:pt idx="392">
                  <c:v>8.6618000000000013</c:v>
                </c:pt>
                <c:pt idx="393">
                  <c:v>8.0432999999999986</c:v>
                </c:pt>
                <c:pt idx="394">
                  <c:v>7.2427000000000001</c:v>
                </c:pt>
                <c:pt idx="395">
                  <c:v>7.0347999999999997</c:v>
                </c:pt>
                <c:pt idx="396">
                  <c:v>6.7061999999999999</c:v>
                </c:pt>
                <c:pt idx="397">
                  <c:v>6.7835999999999999</c:v>
                </c:pt>
                <c:pt idx="398">
                  <c:v>6.3300999999999998</c:v>
                </c:pt>
                <c:pt idx="399">
                  <c:v>5.9043999999999999</c:v>
                </c:pt>
                <c:pt idx="400">
                  <c:v>6.1438999999999986</c:v>
                </c:pt>
                <c:pt idx="401">
                  <c:v>5.8920999999999992</c:v>
                </c:pt>
                <c:pt idx="402">
                  <c:v>6.0213000000000001</c:v>
                </c:pt>
                <c:pt idx="403">
                  <c:v>6.2732000000000001</c:v>
                </c:pt>
                <c:pt idx="404">
                  <c:v>6.2759999999999998</c:v>
                </c:pt>
                <c:pt idx="405">
                  <c:v>5.9189999999999996</c:v>
                </c:pt>
                <c:pt idx="406">
                  <c:v>5.6584999999999992</c:v>
                </c:pt>
                <c:pt idx="407">
                  <c:v>5.5092999999999996</c:v>
                </c:pt>
                <c:pt idx="408">
                  <c:v>5.3202999999999996</c:v>
                </c:pt>
                <c:pt idx="409">
                  <c:v>5.1818</c:v>
                </c:pt>
                <c:pt idx="410">
                  <c:v>5.2843</c:v>
                </c:pt>
                <c:pt idx="411">
                  <c:v>5.7042999999999999</c:v>
                </c:pt>
                <c:pt idx="412">
                  <c:v>5.8347999999999987</c:v>
                </c:pt>
                <c:pt idx="413">
                  <c:v>6.0919999999999996</c:v>
                </c:pt>
                <c:pt idx="414">
                  <c:v>6.04</c:v>
                </c:pt>
                <c:pt idx="415">
                  <c:v>5.9663000000000004</c:v>
                </c:pt>
                <c:pt idx="416">
                  <c:v>5.8914999999999997</c:v>
                </c:pt>
                <c:pt idx="417">
                  <c:v>6.1369999999999996</c:v>
                </c:pt>
                <c:pt idx="418">
                  <c:v>6.5105000000000004</c:v>
                </c:pt>
                <c:pt idx="419">
                  <c:v>6.5000999999999998</c:v>
                </c:pt>
                <c:pt idx="420">
                  <c:v>6.615499999999999</c:v>
                </c:pt>
                <c:pt idx="421">
                  <c:v>6.7051999999999996</c:v>
                </c:pt>
                <c:pt idx="422">
                  <c:v>7.0321999999999996</c:v>
                </c:pt>
                <c:pt idx="423">
                  <c:v>6.4310999999999998</c:v>
                </c:pt>
                <c:pt idx="424">
                  <c:v>6.0784000000000002</c:v>
                </c:pt>
                <c:pt idx="425">
                  <c:v>5.9516</c:v>
                </c:pt>
                <c:pt idx="426">
                  <c:v>6.0178999999999991</c:v>
                </c:pt>
                <c:pt idx="427">
                  <c:v>6.1042999999999994</c:v>
                </c:pt>
                <c:pt idx="428">
                  <c:v>5.8414000000000001</c:v>
                </c:pt>
                <c:pt idx="429">
                  <c:v>5.8197000000000001</c:v>
                </c:pt>
                <c:pt idx="430">
                  <c:v>6.1584999999999992</c:v>
                </c:pt>
                <c:pt idx="431">
                  <c:v>6.3997000000000002</c:v>
                </c:pt>
                <c:pt idx="432">
                  <c:v>6.2260999999999997</c:v>
                </c:pt>
                <c:pt idx="433">
                  <c:v>6.2450999999999999</c:v>
                </c:pt>
                <c:pt idx="434">
                  <c:v>5.9715999999999996</c:v>
                </c:pt>
                <c:pt idx="435">
                  <c:v>6.2046000000000001</c:v>
                </c:pt>
                <c:pt idx="436">
                  <c:v>5.7816000000000001</c:v>
                </c:pt>
                <c:pt idx="437">
                  <c:v>5.8563999999999998</c:v>
                </c:pt>
                <c:pt idx="438">
                  <c:v>6.0137999999999998</c:v>
                </c:pt>
                <c:pt idx="439">
                  <c:v>6.2687999999999997</c:v>
                </c:pt>
                <c:pt idx="440">
                  <c:v>5.9063999999999997</c:v>
                </c:pt>
                <c:pt idx="441">
                  <c:v>5.7742000000000004</c:v>
                </c:pt>
                <c:pt idx="442">
                  <c:v>5.7865000000000002</c:v>
                </c:pt>
                <c:pt idx="443">
                  <c:v>6.150599999999999</c:v>
                </c:pt>
                <c:pt idx="444">
                  <c:v>5.9890999999999996</c:v>
                </c:pt>
                <c:pt idx="445">
                  <c:v>5.9215</c:v>
                </c:pt>
                <c:pt idx="446">
                  <c:v>6.3465999999999996</c:v>
                </c:pt>
                <c:pt idx="447">
                  <c:v>6.8005000000000004</c:v>
                </c:pt>
                <c:pt idx="448">
                  <c:v>6.5028999999999986</c:v>
                </c:pt>
                <c:pt idx="449">
                  <c:v>6.5547000000000004</c:v>
                </c:pt>
                <c:pt idx="450">
                  <c:v>6.5411999999999999</c:v>
                </c:pt>
                <c:pt idx="451">
                  <c:v>6.8026999999999997</c:v>
                </c:pt>
                <c:pt idx="452">
                  <c:v>6.468</c:v>
                </c:pt>
                <c:pt idx="453">
                  <c:v>6.5606</c:v>
                </c:pt>
                <c:pt idx="454">
                  <c:v>6.6827999999999994</c:v>
                </c:pt>
                <c:pt idx="455">
                  <c:v>6.5343</c:v>
                </c:pt>
                <c:pt idx="456">
                  <c:v>6.6449999999999987</c:v>
                </c:pt>
                <c:pt idx="457">
                  <c:v>6.9371</c:v>
                </c:pt>
                <c:pt idx="458">
                  <c:v>7.1757999999999997</c:v>
                </c:pt>
                <c:pt idx="459">
                  <c:v>7.3722000000000003</c:v>
                </c:pt>
                <c:pt idx="460">
                  <c:v>7.7337999999999996</c:v>
                </c:pt>
                <c:pt idx="461">
                  <c:v>7.6487999999999996</c:v>
                </c:pt>
                <c:pt idx="462">
                  <c:v>7.9481999999999999</c:v>
                </c:pt>
                <c:pt idx="463">
                  <c:v>7.7182000000000004</c:v>
                </c:pt>
                <c:pt idx="464">
                  <c:v>7.604099999999999</c:v>
                </c:pt>
                <c:pt idx="465">
                  <c:v>7.2182000000000004</c:v>
                </c:pt>
                <c:pt idx="466">
                  <c:v>6.6361999999999997</c:v>
                </c:pt>
                <c:pt idx="467">
                  <c:v>6.7759</c:v>
                </c:pt>
                <c:pt idx="468">
                  <c:v>6.9873000000000003</c:v>
                </c:pt>
                <c:pt idx="469">
                  <c:v>6.8312999999999997</c:v>
                </c:pt>
                <c:pt idx="470">
                  <c:v>6.8102999999999998</c:v>
                </c:pt>
                <c:pt idx="471">
                  <c:v>7.057199999999999</c:v>
                </c:pt>
                <c:pt idx="472">
                  <c:v>6.8884999999999996</c:v>
                </c:pt>
                <c:pt idx="473">
                  <c:v>7.0354000000000001</c:v>
                </c:pt>
                <c:pt idx="474">
                  <c:v>7.0782999999999996</c:v>
                </c:pt>
                <c:pt idx="475">
                  <c:v>6.9848999999999997</c:v>
                </c:pt>
                <c:pt idx="476">
                  <c:v>7.1910999999999996</c:v>
                </c:pt>
                <c:pt idx="477">
                  <c:v>7.1629999999999994</c:v>
                </c:pt>
                <c:pt idx="478">
                  <c:v>7.147899999999999</c:v>
                </c:pt>
                <c:pt idx="479">
                  <c:v>7.0502000000000002</c:v>
                </c:pt>
                <c:pt idx="480">
                  <c:v>7.4355000000000002</c:v>
                </c:pt>
                <c:pt idx="481">
                  <c:v>7.1639999999999988</c:v>
                </c:pt>
                <c:pt idx="482">
                  <c:v>7.0643999999999991</c:v>
                </c:pt>
                <c:pt idx="483">
                  <c:v>6.8287999999999993</c:v>
                </c:pt>
                <c:pt idx="484">
                  <c:v>7.0014000000000003</c:v>
                </c:pt>
                <c:pt idx="485">
                  <c:v>7.166199999999999</c:v>
                </c:pt>
                <c:pt idx="486">
                  <c:v>7.1231999999999989</c:v>
                </c:pt>
                <c:pt idx="487">
                  <c:v>7.1016000000000004</c:v>
                </c:pt>
                <c:pt idx="488">
                  <c:v>7.1467999999999998</c:v>
                </c:pt>
                <c:pt idx="489">
                  <c:v>6.7729999999999997</c:v>
                </c:pt>
                <c:pt idx="490">
                  <c:v>6.4074</c:v>
                </c:pt>
                <c:pt idx="491">
                  <c:v>6.3118999999999996</c:v>
                </c:pt>
                <c:pt idx="492">
                  <c:v>6.4739000000000004</c:v>
                </c:pt>
                <c:pt idx="493">
                  <c:v>6.5326000000000004</c:v>
                </c:pt>
                <c:pt idx="494">
                  <c:v>6.4997999999999996</c:v>
                </c:pt>
                <c:pt idx="495">
                  <c:v>6.5913000000000004</c:v>
                </c:pt>
                <c:pt idx="496">
                  <c:v>6.6933999999999987</c:v>
                </c:pt>
                <c:pt idx="497">
                  <c:v>6.617799999999999</c:v>
                </c:pt>
                <c:pt idx="498">
                  <c:v>6.6849999999999987</c:v>
                </c:pt>
                <c:pt idx="499">
                  <c:v>6.9668000000000001</c:v>
                </c:pt>
                <c:pt idx="500">
                  <c:v>7.3906999999999998</c:v>
                </c:pt>
                <c:pt idx="501">
                  <c:v>7.2284999999999986</c:v>
                </c:pt>
                <c:pt idx="502">
                  <c:v>7.544999999999999</c:v>
                </c:pt>
                <c:pt idx="503">
                  <c:v>7.4031000000000002</c:v>
                </c:pt>
                <c:pt idx="504">
                  <c:v>7.3883000000000001</c:v>
                </c:pt>
                <c:pt idx="505">
                  <c:v>7.1587999999999994</c:v>
                </c:pt>
                <c:pt idx="506">
                  <c:v>7.3117000000000001</c:v>
                </c:pt>
                <c:pt idx="507">
                  <c:v>7.0340999999999996</c:v>
                </c:pt>
                <c:pt idx="508">
                  <c:v>7.3575999999999988</c:v>
                </c:pt>
                <c:pt idx="509">
                  <c:v>7.5663999999999998</c:v>
                </c:pt>
                <c:pt idx="510">
                  <c:v>7.5506000000000002</c:v>
                </c:pt>
                <c:pt idx="511">
                  <c:v>7.8830999999999998</c:v>
                </c:pt>
                <c:pt idx="512">
                  <c:v>7.7390999999999996</c:v>
                </c:pt>
                <c:pt idx="513">
                  <c:v>8.2428999999999988</c:v>
                </c:pt>
                <c:pt idx="514">
                  <c:v>8.0107000000000035</c:v>
                </c:pt>
                <c:pt idx="515">
                  <c:v>8.0065000000000008</c:v>
                </c:pt>
                <c:pt idx="516">
                  <c:v>8.7134</c:v>
                </c:pt>
                <c:pt idx="517">
                  <c:v>8.7291999999999987</c:v>
                </c:pt>
                <c:pt idx="518">
                  <c:v>8.3611000000000004</c:v>
                </c:pt>
                <c:pt idx="519">
                  <c:v>8.1866000000000003</c:v>
                </c:pt>
                <c:pt idx="520">
                  <c:v>7.8646999999999991</c:v>
                </c:pt>
                <c:pt idx="521">
                  <c:v>8.4960000000000004</c:v>
                </c:pt>
                <c:pt idx="522">
                  <c:v>8.2695000000000007</c:v>
                </c:pt>
                <c:pt idx="523">
                  <c:v>8.2912999999999997</c:v>
                </c:pt>
                <c:pt idx="524">
                  <c:v>8.8025000000000002</c:v>
                </c:pt>
                <c:pt idx="525">
                  <c:v>8.2137000000000011</c:v>
                </c:pt>
                <c:pt idx="526">
                  <c:v>8.8578000000000028</c:v>
                </c:pt>
                <c:pt idx="527">
                  <c:v>8.8202000000000016</c:v>
                </c:pt>
                <c:pt idx="528">
                  <c:v>8.5022000000000002</c:v>
                </c:pt>
                <c:pt idx="529">
                  <c:v>8.698500000000001</c:v>
                </c:pt>
                <c:pt idx="530">
                  <c:v>8.5531000000000006</c:v>
                </c:pt>
                <c:pt idx="531">
                  <c:v>8.6017999999999972</c:v>
                </c:pt>
                <c:pt idx="532">
                  <c:v>8.7902999999999984</c:v>
                </c:pt>
                <c:pt idx="533">
                  <c:v>9.2976999999999972</c:v>
                </c:pt>
                <c:pt idx="534">
                  <c:v>9.2363999999999997</c:v>
                </c:pt>
                <c:pt idx="535">
                  <c:v>9.2456000000000014</c:v>
                </c:pt>
                <c:pt idx="536">
                  <c:v>9.8980000000000015</c:v>
                </c:pt>
                <c:pt idx="537">
                  <c:v>9.5220000000000002</c:v>
                </c:pt>
                <c:pt idx="538">
                  <c:v>10.067299999999999</c:v>
                </c:pt>
                <c:pt idx="539">
                  <c:v>9.9049999999999994</c:v>
                </c:pt>
                <c:pt idx="540">
                  <c:v>10.2241</c:v>
                </c:pt>
                <c:pt idx="541">
                  <c:v>11.1737</c:v>
                </c:pt>
                <c:pt idx="542">
                  <c:v>13.034599999999999</c:v>
                </c:pt>
                <c:pt idx="543">
                  <c:v>13.5618</c:v>
                </c:pt>
                <c:pt idx="544">
                  <c:v>13.784599999999999</c:v>
                </c:pt>
                <c:pt idx="545">
                  <c:v>13.726000000000001</c:v>
                </c:pt>
                <c:pt idx="546">
                  <c:v>13.3628</c:v>
                </c:pt>
                <c:pt idx="547">
                  <c:v>14.066700000000001</c:v>
                </c:pt>
                <c:pt idx="548">
                  <c:v>14.813599999999999</c:v>
                </c:pt>
                <c:pt idx="549">
                  <c:v>15.390700000000001</c:v>
                </c:pt>
                <c:pt idx="550">
                  <c:v>14.8378</c:v>
                </c:pt>
                <c:pt idx="551">
                  <c:v>15.022600000000001</c:v>
                </c:pt>
                <c:pt idx="552">
                  <c:v>14.256500000000001</c:v>
                </c:pt>
                <c:pt idx="553">
                  <c:v>13.9475</c:v>
                </c:pt>
                <c:pt idx="554">
                  <c:v>13.5725</c:v>
                </c:pt>
                <c:pt idx="555">
                  <c:v>14.2746</c:v>
                </c:pt>
                <c:pt idx="556">
                  <c:v>12.9537</c:v>
                </c:pt>
                <c:pt idx="557">
                  <c:v>12.582000000000001</c:v>
                </c:pt>
                <c:pt idx="558">
                  <c:v>11.7315</c:v>
                </c:pt>
                <c:pt idx="559">
                  <c:v>11.1706</c:v>
                </c:pt>
                <c:pt idx="560">
                  <c:v>11.0169</c:v>
                </c:pt>
                <c:pt idx="561">
                  <c:v>11.0189</c:v>
                </c:pt>
                <c:pt idx="562">
                  <c:v>11.156000000000001</c:v>
                </c:pt>
                <c:pt idx="563">
                  <c:v>10.476699999999999</c:v>
                </c:pt>
                <c:pt idx="564">
                  <c:v>10.0092</c:v>
                </c:pt>
                <c:pt idx="565">
                  <c:v>11.9169</c:v>
                </c:pt>
                <c:pt idx="566">
                  <c:v>11.034000000000001</c:v>
                </c:pt>
                <c:pt idx="567">
                  <c:v>9.2053999999999991</c:v>
                </c:pt>
                <c:pt idx="568">
                  <c:v>9.1492999999999984</c:v>
                </c:pt>
                <c:pt idx="569">
                  <c:v>9.2035</c:v>
                </c:pt>
                <c:pt idx="570">
                  <c:v>9.6603999999999992</c:v>
                </c:pt>
                <c:pt idx="571">
                  <c:v>9.3110000000000035</c:v>
                </c:pt>
                <c:pt idx="572">
                  <c:v>9.1502000000000034</c:v>
                </c:pt>
                <c:pt idx="573">
                  <c:v>8.7746000000000013</c:v>
                </c:pt>
                <c:pt idx="574">
                  <c:v>9.6734000000000027</c:v>
                </c:pt>
                <c:pt idx="575">
                  <c:v>10.7948</c:v>
                </c:pt>
                <c:pt idx="576">
                  <c:v>10.846399999999999</c:v>
                </c:pt>
                <c:pt idx="577">
                  <c:v>10.796900000000001</c:v>
                </c:pt>
                <c:pt idx="578">
                  <c:v>12.176399999999999</c:v>
                </c:pt>
                <c:pt idx="579">
                  <c:v>13.103899999999999</c:v>
                </c:pt>
                <c:pt idx="580">
                  <c:v>13.906599999999999</c:v>
                </c:pt>
                <c:pt idx="581">
                  <c:v>14.683400000000001</c:v>
                </c:pt>
                <c:pt idx="582">
                  <c:v>13.8963</c:v>
                </c:pt>
                <c:pt idx="583">
                  <c:v>12.949199999999999</c:v>
                </c:pt>
                <c:pt idx="584">
                  <c:v>12.7326</c:v>
                </c:pt>
                <c:pt idx="585">
                  <c:v>13.236499999999999</c:v>
                </c:pt>
                <c:pt idx="586">
                  <c:v>13.522</c:v>
                </c:pt>
                <c:pt idx="587">
                  <c:v>13.407299999999999</c:v>
                </c:pt>
                <c:pt idx="588">
                  <c:v>13.893000000000001</c:v>
                </c:pt>
                <c:pt idx="589">
                  <c:v>12.8071</c:v>
                </c:pt>
                <c:pt idx="590">
                  <c:v>13.4831</c:v>
                </c:pt>
                <c:pt idx="591">
                  <c:v>13.772399999999999</c:v>
                </c:pt>
                <c:pt idx="592">
                  <c:v>13.666399999999999</c:v>
                </c:pt>
                <c:pt idx="593">
                  <c:v>13.2873</c:v>
                </c:pt>
                <c:pt idx="594">
                  <c:v>13.677</c:v>
                </c:pt>
                <c:pt idx="595">
                  <c:v>14.8423</c:v>
                </c:pt>
                <c:pt idx="596">
                  <c:v>14.8423</c:v>
                </c:pt>
                <c:pt idx="597">
                  <c:v>14.262700000000001</c:v>
                </c:pt>
                <c:pt idx="598">
                  <c:v>12.7569</c:v>
                </c:pt>
                <c:pt idx="599">
                  <c:v>11.9964</c:v>
                </c:pt>
                <c:pt idx="600">
                  <c:v>11.2485</c:v>
                </c:pt>
                <c:pt idx="601">
                  <c:v>11.241300000000001</c:v>
                </c:pt>
                <c:pt idx="602">
                  <c:v>10.801</c:v>
                </c:pt>
                <c:pt idx="603">
                  <c:v>10.694900000000001</c:v>
                </c:pt>
                <c:pt idx="604">
                  <c:v>10.6683</c:v>
                </c:pt>
                <c:pt idx="605">
                  <c:v>11.032400000000001</c:v>
                </c:pt>
                <c:pt idx="606">
                  <c:v>10.919499999999999</c:v>
                </c:pt>
                <c:pt idx="607">
                  <c:v>11.029</c:v>
                </c:pt>
                <c:pt idx="608">
                  <c:v>11.5631</c:v>
                </c:pt>
                <c:pt idx="609">
                  <c:v>11.7461</c:v>
                </c:pt>
                <c:pt idx="610">
                  <c:v>11.3599</c:v>
                </c:pt>
                <c:pt idx="611">
                  <c:v>12.693899999999999</c:v>
                </c:pt>
                <c:pt idx="612">
                  <c:v>12.3637</c:v>
                </c:pt>
                <c:pt idx="613">
                  <c:v>9.8562000000000012</c:v>
                </c:pt>
                <c:pt idx="614">
                  <c:v>9.7650000000000006</c:v>
                </c:pt>
                <c:pt idx="615">
                  <c:v>10.024699999999999</c:v>
                </c:pt>
                <c:pt idx="616">
                  <c:v>9.9667000000000012</c:v>
                </c:pt>
                <c:pt idx="617">
                  <c:v>9.4453999999999994</c:v>
                </c:pt>
                <c:pt idx="618">
                  <c:v>9.0956000000000028</c:v>
                </c:pt>
                <c:pt idx="619">
                  <c:v>9.3854000000000006</c:v>
                </c:pt>
                <c:pt idx="620">
                  <c:v>9.9851000000000028</c:v>
                </c:pt>
                <c:pt idx="621">
                  <c:v>9.6630000000000003</c:v>
                </c:pt>
                <c:pt idx="622">
                  <c:v>9.5281999999999982</c:v>
                </c:pt>
                <c:pt idx="623">
                  <c:v>9.5926000000000027</c:v>
                </c:pt>
                <c:pt idx="624">
                  <c:v>9.2885999999999989</c:v>
                </c:pt>
                <c:pt idx="625">
                  <c:v>8.8190000000000008</c:v>
                </c:pt>
                <c:pt idx="626">
                  <c:v>8.6985999999999972</c:v>
                </c:pt>
                <c:pt idx="627">
                  <c:v>8.9275000000000002</c:v>
                </c:pt>
                <c:pt idx="628">
                  <c:v>8.5987999999999971</c:v>
                </c:pt>
                <c:pt idx="629">
                  <c:v>8.5484000000000009</c:v>
                </c:pt>
                <c:pt idx="630">
                  <c:v>8.7546000000000035</c:v>
                </c:pt>
                <c:pt idx="631">
                  <c:v>8.3789000000000016</c:v>
                </c:pt>
                <c:pt idx="632">
                  <c:v>8.0332000000000008</c:v>
                </c:pt>
                <c:pt idx="633">
                  <c:v>7.7645999999999988</c:v>
                </c:pt>
                <c:pt idx="634">
                  <c:v>7.6876999999999986</c:v>
                </c:pt>
                <c:pt idx="635">
                  <c:v>7.5204999999999993</c:v>
                </c:pt>
                <c:pt idx="636">
                  <c:v>7.4494999999999996</c:v>
                </c:pt>
                <c:pt idx="637">
                  <c:v>7.3827999999999996</c:v>
                </c:pt>
                <c:pt idx="638">
                  <c:v>7.4051999999999998</c:v>
                </c:pt>
                <c:pt idx="639">
                  <c:v>7.6429999999999989</c:v>
                </c:pt>
                <c:pt idx="640">
                  <c:v>7.7469000000000001</c:v>
                </c:pt>
                <c:pt idx="641">
                  <c:v>7.7023000000000001</c:v>
                </c:pt>
                <c:pt idx="642">
                  <c:v>7.7667000000000002</c:v>
                </c:pt>
                <c:pt idx="643">
                  <c:v>8.0186000000000011</c:v>
                </c:pt>
                <c:pt idx="644">
                  <c:v>7.9915000000000003</c:v>
                </c:pt>
                <c:pt idx="645">
                  <c:v>7.7758000000000003</c:v>
                </c:pt>
                <c:pt idx="646">
                  <c:v>7.7926000000000002</c:v>
                </c:pt>
                <c:pt idx="647">
                  <c:v>7.3524999999999991</c:v>
                </c:pt>
                <c:pt idx="648">
                  <c:v>7.8643999999999989</c:v>
                </c:pt>
                <c:pt idx="649">
                  <c:v>7.6228999999999987</c:v>
                </c:pt>
                <c:pt idx="650">
                  <c:v>7.6900999999999993</c:v>
                </c:pt>
                <c:pt idx="651">
                  <c:v>7.3803000000000001</c:v>
                </c:pt>
                <c:pt idx="652">
                  <c:v>7.0114999999999998</c:v>
                </c:pt>
                <c:pt idx="653">
                  <c:v>7.0152999999999999</c:v>
                </c:pt>
                <c:pt idx="654">
                  <c:v>7.0789999999999997</c:v>
                </c:pt>
                <c:pt idx="655">
                  <c:v>7.0442</c:v>
                </c:pt>
                <c:pt idx="656">
                  <c:v>7.2926000000000002</c:v>
                </c:pt>
                <c:pt idx="657">
                  <c:v>7.4494999999999996</c:v>
                </c:pt>
                <c:pt idx="658">
                  <c:v>7.5061999999999998</c:v>
                </c:pt>
                <c:pt idx="659">
                  <c:v>7.3928999999999991</c:v>
                </c:pt>
                <c:pt idx="660">
                  <c:v>7.4572000000000003</c:v>
                </c:pt>
                <c:pt idx="661">
                  <c:v>7.7961</c:v>
                </c:pt>
                <c:pt idx="662">
                  <c:v>7.6056999999999997</c:v>
                </c:pt>
                <c:pt idx="663">
                  <c:v>7.4122000000000003</c:v>
                </c:pt>
                <c:pt idx="664">
                  <c:v>7.3867000000000003</c:v>
                </c:pt>
                <c:pt idx="665">
                  <c:v>7.3194999999999997</c:v>
                </c:pt>
                <c:pt idx="666">
                  <c:v>7.0827999999999998</c:v>
                </c:pt>
                <c:pt idx="667">
                  <c:v>7.0865999999999998</c:v>
                </c:pt>
                <c:pt idx="668">
                  <c:v>7.0522999999999998</c:v>
                </c:pt>
                <c:pt idx="669">
                  <c:v>7.2232000000000003</c:v>
                </c:pt>
                <c:pt idx="670">
                  <c:v>7.1298999999999992</c:v>
                </c:pt>
                <c:pt idx="671">
                  <c:v>7.0537000000000001</c:v>
                </c:pt>
                <c:pt idx="672">
                  <c:v>6.6486000000000001</c:v>
                </c:pt>
                <c:pt idx="673">
                  <c:v>6.6348999999999991</c:v>
                </c:pt>
                <c:pt idx="674">
                  <c:v>6.3566000000000003</c:v>
                </c:pt>
                <c:pt idx="675">
                  <c:v>6.3054999999999994</c:v>
                </c:pt>
                <c:pt idx="676">
                  <c:v>6.2211999999999996</c:v>
                </c:pt>
                <c:pt idx="677">
                  <c:v>6.3</c:v>
                </c:pt>
                <c:pt idx="678">
                  <c:v>6.3308</c:v>
                </c:pt>
                <c:pt idx="679">
                  <c:v>6.4485999999999999</c:v>
                </c:pt>
                <c:pt idx="680">
                  <c:v>6.327799999999999</c:v>
                </c:pt>
                <c:pt idx="681">
                  <c:v>6.3616000000000001</c:v>
                </c:pt>
                <c:pt idx="682">
                  <c:v>6.3883000000000001</c:v>
                </c:pt>
                <c:pt idx="683">
                  <c:v>6.4993999999999996</c:v>
                </c:pt>
                <c:pt idx="684">
                  <c:v>6.4095000000000004</c:v>
                </c:pt>
                <c:pt idx="685">
                  <c:v>6.4513999999999996</c:v>
                </c:pt>
                <c:pt idx="686">
                  <c:v>6.4683000000000002</c:v>
                </c:pt>
                <c:pt idx="687">
                  <c:v>6.6248999999999976</c:v>
                </c:pt>
                <c:pt idx="688">
                  <c:v>6.6326000000000001</c:v>
                </c:pt>
                <c:pt idx="689">
                  <c:v>6.6740999999999993</c:v>
                </c:pt>
                <c:pt idx="690">
                  <c:v>6.5580999999999996</c:v>
                </c:pt>
                <c:pt idx="691">
                  <c:v>6.6649999999999991</c:v>
                </c:pt>
                <c:pt idx="692">
                  <c:v>6.6512000000000002</c:v>
                </c:pt>
                <c:pt idx="693">
                  <c:v>6.4855999999999998</c:v>
                </c:pt>
                <c:pt idx="694">
                  <c:v>6.6137999999999986</c:v>
                </c:pt>
                <c:pt idx="695">
                  <c:v>6.4977999999999998</c:v>
                </c:pt>
                <c:pt idx="696">
                  <c:v>6.6380999999999997</c:v>
                </c:pt>
                <c:pt idx="697">
                  <c:v>6.6596000000000002</c:v>
                </c:pt>
                <c:pt idx="698">
                  <c:v>7.104099999999999</c:v>
                </c:pt>
                <c:pt idx="699">
                  <c:v>7.0808</c:v>
                </c:pt>
                <c:pt idx="700">
                  <c:v>7.2669999999999986</c:v>
                </c:pt>
                <c:pt idx="701">
                  <c:v>7.0554999999999994</c:v>
                </c:pt>
                <c:pt idx="702">
                  <c:v>6.9298000000000002</c:v>
                </c:pt>
                <c:pt idx="703">
                  <c:v>7.0972</c:v>
                </c:pt>
                <c:pt idx="704">
                  <c:v>7.0044000000000004</c:v>
                </c:pt>
                <c:pt idx="705">
                  <c:v>6.9511000000000003</c:v>
                </c:pt>
                <c:pt idx="706">
                  <c:v>6.9538000000000002</c:v>
                </c:pt>
                <c:pt idx="707">
                  <c:v>7.0223000000000004</c:v>
                </c:pt>
                <c:pt idx="708">
                  <c:v>7.0708000000000002</c:v>
                </c:pt>
                <c:pt idx="709">
                  <c:v>7.3408999999999986</c:v>
                </c:pt>
                <c:pt idx="710">
                  <c:v>7.1651999999999987</c:v>
                </c:pt>
                <c:pt idx="711">
                  <c:v>7.2627999999999986</c:v>
                </c:pt>
                <c:pt idx="712">
                  <c:v>7.5023</c:v>
                </c:pt>
                <c:pt idx="713">
                  <c:v>7.4626999999999999</c:v>
                </c:pt>
                <c:pt idx="714">
                  <c:v>7.4429999999999996</c:v>
                </c:pt>
                <c:pt idx="715">
                  <c:v>7.8003999999999998</c:v>
                </c:pt>
                <c:pt idx="716">
                  <c:v>7.5693999999999999</c:v>
                </c:pt>
                <c:pt idx="717">
                  <c:v>7.4661999999999997</c:v>
                </c:pt>
                <c:pt idx="718">
                  <c:v>7.1708999999999996</c:v>
                </c:pt>
                <c:pt idx="719">
                  <c:v>6.9332000000000003</c:v>
                </c:pt>
                <c:pt idx="720">
                  <c:v>6.9409000000000001</c:v>
                </c:pt>
                <c:pt idx="721">
                  <c:v>7.0754000000000001</c:v>
                </c:pt>
                <c:pt idx="722">
                  <c:v>7.1075999999999988</c:v>
                </c:pt>
                <c:pt idx="723">
                  <c:v>7.2455999999999996</c:v>
                </c:pt>
                <c:pt idx="724">
                  <c:v>7.1653999999999991</c:v>
                </c:pt>
                <c:pt idx="725">
                  <c:v>7.1174999999999988</c:v>
                </c:pt>
                <c:pt idx="726">
                  <c:v>7.2504</c:v>
                </c:pt>
                <c:pt idx="727">
                  <c:v>7.0793999999999997</c:v>
                </c:pt>
                <c:pt idx="728">
                  <c:v>7.1553000000000004</c:v>
                </c:pt>
                <c:pt idx="729">
                  <c:v>6.8586999999999998</c:v>
                </c:pt>
                <c:pt idx="730">
                  <c:v>6.7321</c:v>
                </c:pt>
                <c:pt idx="731">
                  <c:v>6.91</c:v>
                </c:pt>
                <c:pt idx="732">
                  <c:v>6.9859999999999998</c:v>
                </c:pt>
                <c:pt idx="733">
                  <c:v>6.8147999999999991</c:v>
                </c:pt>
                <c:pt idx="734">
                  <c:v>6.6590999999999987</c:v>
                </c:pt>
                <c:pt idx="735">
                  <c:v>6.5115999999999996</c:v>
                </c:pt>
                <c:pt idx="736">
                  <c:v>6.7158999999999986</c:v>
                </c:pt>
                <c:pt idx="737">
                  <c:v>6.6143999999999989</c:v>
                </c:pt>
                <c:pt idx="738">
                  <c:v>6.6322000000000001</c:v>
                </c:pt>
                <c:pt idx="739">
                  <c:v>6.6262999999999996</c:v>
                </c:pt>
                <c:pt idx="740">
                  <c:v>6.2447999999999997</c:v>
                </c:pt>
                <c:pt idx="741">
                  <c:v>6.3262999999999998</c:v>
                </c:pt>
                <c:pt idx="742">
                  <c:v>6.0198999999999998</c:v>
                </c:pt>
                <c:pt idx="743">
                  <c:v>5.9212999999999996</c:v>
                </c:pt>
                <c:pt idx="744">
                  <c:v>5.8802000000000003</c:v>
                </c:pt>
                <c:pt idx="745">
                  <c:v>6.0494000000000003</c:v>
                </c:pt>
                <c:pt idx="746">
                  <c:v>6.1017000000000001</c:v>
                </c:pt>
                <c:pt idx="747">
                  <c:v>6.0068000000000001</c:v>
                </c:pt>
                <c:pt idx="748">
                  <c:v>5.9503000000000004</c:v>
                </c:pt>
                <c:pt idx="749">
                  <c:v>6.0216000000000003</c:v>
                </c:pt>
                <c:pt idx="750">
                  <c:v>6.2070999999999996</c:v>
                </c:pt>
                <c:pt idx="751">
                  <c:v>6.1990999999999996</c:v>
                </c:pt>
                <c:pt idx="752">
                  <c:v>5.9451000000000001</c:v>
                </c:pt>
                <c:pt idx="753">
                  <c:v>6.0223999999999993</c:v>
                </c:pt>
                <c:pt idx="754">
                  <c:v>6.1153999999999993</c:v>
                </c:pt>
                <c:pt idx="755">
                  <c:v>6.3177999999999992</c:v>
                </c:pt>
                <c:pt idx="756">
                  <c:v>6.3794000000000004</c:v>
                </c:pt>
                <c:pt idx="757">
                  <c:v>6.2845000000000004</c:v>
                </c:pt>
                <c:pt idx="758">
                  <c:v>6.1430999999999996</c:v>
                </c:pt>
                <c:pt idx="759">
                  <c:v>6.2245999999999988</c:v>
                </c:pt>
                <c:pt idx="760">
                  <c:v>6.5021000000000004</c:v>
                </c:pt>
                <c:pt idx="761">
                  <c:v>6.4358000000000004</c:v>
                </c:pt>
                <c:pt idx="762">
                  <c:v>6.4358000000000004</c:v>
                </c:pt>
                <c:pt idx="763">
                  <c:v>6.4073000000000002</c:v>
                </c:pt>
                <c:pt idx="764">
                  <c:v>6.4329999999999998</c:v>
                </c:pt>
                <c:pt idx="765">
                  <c:v>6.266</c:v>
                </c:pt>
                <c:pt idx="766">
                  <c:v>6.1955999999999989</c:v>
                </c:pt>
                <c:pt idx="767">
                  <c:v>6.6863000000000001</c:v>
                </c:pt>
                <c:pt idx="768">
                  <c:v>6.4516999999999998</c:v>
                </c:pt>
                <c:pt idx="769">
                  <c:v>6.0594999999999999</c:v>
                </c:pt>
                <c:pt idx="770">
                  <c:v>5.8919999999999986</c:v>
                </c:pt>
                <c:pt idx="771">
                  <c:v>5.9580000000000002</c:v>
                </c:pt>
                <c:pt idx="772">
                  <c:v>6.2077</c:v>
                </c:pt>
                <c:pt idx="773">
                  <c:v>5.8244999999999987</c:v>
                </c:pt>
                <c:pt idx="774">
                  <c:v>5.7889999999999997</c:v>
                </c:pt>
                <c:pt idx="775">
                  <c:v>5.8437999999999999</c:v>
                </c:pt>
                <c:pt idx="776">
                  <c:v>5.7015000000000002</c:v>
                </c:pt>
                <c:pt idx="777">
                  <c:v>5.5301999999999998</c:v>
                </c:pt>
                <c:pt idx="778">
                  <c:v>6.0174999999999992</c:v>
                </c:pt>
                <c:pt idx="779">
                  <c:v>6.1772</c:v>
                </c:pt>
                <c:pt idx="780">
                  <c:v>6.2735000000000003</c:v>
                </c:pt>
                <c:pt idx="781">
                  <c:v>6.5693999999999999</c:v>
                </c:pt>
                <c:pt idx="782">
                  <c:v>7.0500999999999996</c:v>
                </c:pt>
                <c:pt idx="783">
                  <c:v>7.0510000000000002</c:v>
                </c:pt>
                <c:pt idx="784">
                  <c:v>6.8287999999999993</c:v>
                </c:pt>
                <c:pt idx="785">
                  <c:v>7.1402999999999999</c:v>
                </c:pt>
                <c:pt idx="786">
                  <c:v>7.2640999999999991</c:v>
                </c:pt>
                <c:pt idx="787">
                  <c:v>6.8768000000000002</c:v>
                </c:pt>
                <c:pt idx="788">
                  <c:v>7.0434000000000001</c:v>
                </c:pt>
                <c:pt idx="789">
                  <c:v>7.1012000000000004</c:v>
                </c:pt>
                <c:pt idx="790">
                  <c:v>6.8883999999999999</c:v>
                </c:pt>
                <c:pt idx="791">
                  <c:v>6.2881</c:v>
                </c:pt>
                <c:pt idx="792">
                  <c:v>6.0435999999999996</c:v>
                </c:pt>
                <c:pt idx="793">
                  <c:v>5.976</c:v>
                </c:pt>
                <c:pt idx="794">
                  <c:v>6.0343999999999998</c:v>
                </c:pt>
                <c:pt idx="795">
                  <c:v>6.0506000000000002</c:v>
                </c:pt>
                <c:pt idx="796">
                  <c:v>6.0407000000000002</c:v>
                </c:pt>
                <c:pt idx="797">
                  <c:v>6.6852</c:v>
                </c:pt>
                <c:pt idx="798">
                  <c:v>6.7789000000000001</c:v>
                </c:pt>
                <c:pt idx="799">
                  <c:v>6.7877000000000001</c:v>
                </c:pt>
                <c:pt idx="800">
                  <c:v>6.7625999999999991</c:v>
                </c:pt>
                <c:pt idx="801">
                  <c:v>5.0141999999999989</c:v>
                </c:pt>
                <c:pt idx="802">
                  <c:v>5.2386999999999997</c:v>
                </c:pt>
                <c:pt idx="803">
                  <c:v>5.2447999999999997</c:v>
                </c:pt>
                <c:pt idx="804">
                  <c:v>4.8107999999999986</c:v>
                </c:pt>
                <c:pt idx="805">
                  <c:v>5.5928000000000004</c:v>
                </c:pt>
                <c:pt idx="806">
                  <c:v>6.0560999999999998</c:v>
                </c:pt>
                <c:pt idx="807">
                  <c:v>6.5697999999999999</c:v>
                </c:pt>
                <c:pt idx="808">
                  <c:v>6.0195999999999996</c:v>
                </c:pt>
                <c:pt idx="809">
                  <c:v>5.9042000000000003</c:v>
                </c:pt>
                <c:pt idx="810">
                  <c:v>6.1850999999999994</c:v>
                </c:pt>
                <c:pt idx="811">
                  <c:v>6.1243999999999987</c:v>
                </c:pt>
                <c:pt idx="812">
                  <c:v>5.7961</c:v>
                </c:pt>
                <c:pt idx="813">
                  <c:v>6.6205999999999987</c:v>
                </c:pt>
                <c:pt idx="814">
                  <c:v>6.0766999999999998</c:v>
                </c:pt>
                <c:pt idx="815">
                  <c:v>7.3990999999999998</c:v>
                </c:pt>
                <c:pt idx="816">
                  <c:v>7.2515999999999998</c:v>
                </c:pt>
                <c:pt idx="817">
                  <c:v>6.8863000000000003</c:v>
                </c:pt>
                <c:pt idx="818">
                  <c:v>6.9782999999999999</c:v>
                </c:pt>
                <c:pt idx="819">
                  <c:v>6.4295</c:v>
                </c:pt>
                <c:pt idx="820">
                  <c:v>6.8007</c:v>
                </c:pt>
                <c:pt idx="821">
                  <c:v>8.1205000000000016</c:v>
                </c:pt>
                <c:pt idx="822">
                  <c:v>7.7765000000000004</c:v>
                </c:pt>
                <c:pt idx="823">
                  <c:v>7.7540999999999993</c:v>
                </c:pt>
                <c:pt idx="824">
                  <c:v>7.1150999999999991</c:v>
                </c:pt>
                <c:pt idx="825">
                  <c:v>7.3506999999999998</c:v>
                </c:pt>
                <c:pt idx="826">
                  <c:v>7.2673999999999994</c:v>
                </c:pt>
                <c:pt idx="827">
                  <c:v>6.1336000000000004</c:v>
                </c:pt>
                <c:pt idx="828">
                  <c:v>5.6372</c:v>
                </c:pt>
                <c:pt idx="829">
                  <c:v>5.6442999999999994</c:v>
                </c:pt>
                <c:pt idx="830">
                  <c:v>5.7599</c:v>
                </c:pt>
                <c:pt idx="831">
                  <c:v>5.3858999999999986</c:v>
                </c:pt>
                <c:pt idx="832">
                  <c:v>5.3722000000000003</c:v>
                </c:pt>
                <c:pt idx="833">
                  <c:v>5.6311999999999998</c:v>
                </c:pt>
                <c:pt idx="834">
                  <c:v>5.5930999999999997</c:v>
                </c:pt>
                <c:pt idx="835">
                  <c:v>6.24</c:v>
                </c:pt>
                <c:pt idx="836">
                  <c:v>6.0019</c:v>
                </c:pt>
                <c:pt idx="837">
                  <c:v>6.0746000000000002</c:v>
                </c:pt>
                <c:pt idx="838">
                  <c:v>5.7206999999999999</c:v>
                </c:pt>
                <c:pt idx="839">
                  <c:v>5.3822000000000001</c:v>
                </c:pt>
                <c:pt idx="840">
                  <c:v>6.3614999999999986</c:v>
                </c:pt>
                <c:pt idx="841">
                  <c:v>6.2553999999999998</c:v>
                </c:pt>
                <c:pt idx="842">
                  <c:v>5.4462000000000002</c:v>
                </c:pt>
                <c:pt idx="843">
                  <c:v>5.2239999999999993</c:v>
                </c:pt>
                <c:pt idx="844">
                  <c:v>5.4115000000000002</c:v>
                </c:pt>
                <c:pt idx="845">
                  <c:v>5.5792999999999999</c:v>
                </c:pt>
                <c:pt idx="846">
                  <c:v>5.5848000000000004</c:v>
                </c:pt>
                <c:pt idx="847">
                  <c:v>5.4294000000000002</c:v>
                </c:pt>
                <c:pt idx="848">
                  <c:v>5.2154999999999996</c:v>
                </c:pt>
                <c:pt idx="849">
                  <c:v>4.9547999999999996</c:v>
                </c:pt>
                <c:pt idx="850">
                  <c:v>4.8167</c:v>
                </c:pt>
                <c:pt idx="851">
                  <c:v>5.1654999999999989</c:v>
                </c:pt>
                <c:pt idx="852">
                  <c:v>5.1473000000000004</c:v>
                </c:pt>
                <c:pt idx="853">
                  <c:v>5.1228999999999987</c:v>
                </c:pt>
                <c:pt idx="854">
                  <c:v>4.5807000000000002</c:v>
                </c:pt>
                <c:pt idx="855">
                  <c:v>4.5688000000000004</c:v>
                </c:pt>
                <c:pt idx="856">
                  <c:v>4.6941999999999986</c:v>
                </c:pt>
                <c:pt idx="857">
                  <c:v>4.4144999999999994</c:v>
                </c:pt>
                <c:pt idx="858">
                  <c:v>4.3268999999999993</c:v>
                </c:pt>
                <c:pt idx="859">
                  <c:v>4.7455999999999996</c:v>
                </c:pt>
                <c:pt idx="860">
                  <c:v>5.0240999999999989</c:v>
                </c:pt>
                <c:pt idx="861">
                  <c:v>5.0385</c:v>
                </c:pt>
                <c:pt idx="862">
                  <c:v>5.0464000000000002</c:v>
                </c:pt>
                <c:pt idx="863">
                  <c:v>5.0457999999999998</c:v>
                </c:pt>
                <c:pt idx="864">
                  <c:v>5.1940999999999988</c:v>
                </c:pt>
                <c:pt idx="865">
                  <c:v>5.3153999999999986</c:v>
                </c:pt>
                <c:pt idx="866">
                  <c:v>5.2286000000000001</c:v>
                </c:pt>
                <c:pt idx="867">
                  <c:v>5.3395999999999999</c:v>
                </c:pt>
                <c:pt idx="868">
                  <c:v>5.3917000000000002</c:v>
                </c:pt>
                <c:pt idx="869">
                  <c:v>5.3372999999999999</c:v>
                </c:pt>
                <c:pt idx="870">
                  <c:v>5.3588999999999993</c:v>
                </c:pt>
                <c:pt idx="871">
                  <c:v>5.2672999999999996</c:v>
                </c:pt>
                <c:pt idx="872">
                  <c:v>5.3426999999999998</c:v>
                </c:pt>
                <c:pt idx="873">
                  <c:v>5.2713999999999999</c:v>
                </c:pt>
                <c:pt idx="874">
                  <c:v>5.4573</c:v>
                </c:pt>
                <c:pt idx="875">
                  <c:v>5.6391999999999998</c:v>
                </c:pt>
                <c:pt idx="876">
                  <c:v>5.7793000000000001</c:v>
                </c:pt>
                <c:pt idx="877">
                  <c:v>5.5816999999999997</c:v>
                </c:pt>
                <c:pt idx="878">
                  <c:v>5.4151999999999996</c:v>
                </c:pt>
                <c:pt idx="879">
                  <c:v>5.5435999999999996</c:v>
                </c:pt>
                <c:pt idx="880">
                  <c:v>5.7042999999999999</c:v>
                </c:pt>
                <c:pt idx="881">
                  <c:v>5.7683999999999997</c:v>
                </c:pt>
                <c:pt idx="882">
                  <c:v>5.8571999999999989</c:v>
                </c:pt>
                <c:pt idx="883">
                  <c:v>6.0267999999999997</c:v>
                </c:pt>
                <c:pt idx="884">
                  <c:v>5.9307999999999996</c:v>
                </c:pt>
                <c:pt idx="885">
                  <c:v>5.7735000000000003</c:v>
                </c:pt>
                <c:pt idx="886">
                  <c:v>5.8726000000000003</c:v>
                </c:pt>
                <c:pt idx="887">
                  <c:v>5.9431000000000003</c:v>
                </c:pt>
                <c:pt idx="888">
                  <c:v>5.9840999999999998</c:v>
                </c:pt>
                <c:pt idx="889">
                  <c:v>5.8454999999999986</c:v>
                </c:pt>
                <c:pt idx="890">
                  <c:v>5.9050000000000002</c:v>
                </c:pt>
                <c:pt idx="891">
                  <c:v>5.8040999999999991</c:v>
                </c:pt>
                <c:pt idx="892">
                  <c:v>5.7470999999999997</c:v>
                </c:pt>
                <c:pt idx="893">
                  <c:v>5.7702999999999998</c:v>
                </c:pt>
                <c:pt idx="894">
                  <c:v>5.9234999999999998</c:v>
                </c:pt>
                <c:pt idx="895">
                  <c:v>5.9092000000000002</c:v>
                </c:pt>
                <c:pt idx="896">
                  <c:v>5.8519999999999994</c:v>
                </c:pt>
                <c:pt idx="897">
                  <c:v>5.9473000000000003</c:v>
                </c:pt>
                <c:pt idx="898">
                  <c:v>5.8910999999999998</c:v>
                </c:pt>
                <c:pt idx="899">
                  <c:v>6.1873999999999993</c:v>
                </c:pt>
                <c:pt idx="900">
                  <c:v>6.2674999999999992</c:v>
                </c:pt>
                <c:pt idx="901">
                  <c:v>6.1617999999999986</c:v>
                </c:pt>
                <c:pt idx="902">
                  <c:v>5.8832000000000004</c:v>
                </c:pt>
                <c:pt idx="903">
                  <c:v>5.9507000000000003</c:v>
                </c:pt>
                <c:pt idx="904">
                  <c:v>6.0317999999999996</c:v>
                </c:pt>
                <c:pt idx="905">
                  <c:v>6.0246999999999993</c:v>
                </c:pt>
                <c:pt idx="906">
                  <c:v>6.1344999999999992</c:v>
                </c:pt>
                <c:pt idx="907">
                  <c:v>6.2756999999999996</c:v>
                </c:pt>
                <c:pt idx="908">
                  <c:v>6.4114000000000004</c:v>
                </c:pt>
                <c:pt idx="909">
                  <c:v>6.2995999999999999</c:v>
                </c:pt>
                <c:pt idx="910">
                  <c:v>6.2869000000000002</c:v>
                </c:pt>
                <c:pt idx="911">
                  <c:v>6.4234</c:v>
                </c:pt>
                <c:pt idx="912">
                  <c:v>6.4775</c:v>
                </c:pt>
                <c:pt idx="913">
                  <c:v>6.5716000000000001</c:v>
                </c:pt>
                <c:pt idx="914">
                  <c:v>6.3857999999999997</c:v>
                </c:pt>
                <c:pt idx="915">
                  <c:v>6.3491</c:v>
                </c:pt>
                <c:pt idx="916">
                  <c:v>6.1454999999999993</c:v>
                </c:pt>
                <c:pt idx="917">
                  <c:v>6.0014000000000003</c:v>
                </c:pt>
                <c:pt idx="918">
                  <c:v>6.0434000000000001</c:v>
                </c:pt>
                <c:pt idx="919">
                  <c:v>6.1952999999999996</c:v>
                </c:pt>
                <c:pt idx="920">
                  <c:v>6.0937999999999999</c:v>
                </c:pt>
                <c:pt idx="921">
                  <c:v>6.1497999999999999</c:v>
                </c:pt>
                <c:pt idx="922">
                  <c:v>6.4372999999999996</c:v>
                </c:pt>
                <c:pt idx="923">
                  <c:v>6.5128999999999992</c:v>
                </c:pt>
                <c:pt idx="924">
                  <c:v>6.4531999999999998</c:v>
                </c:pt>
                <c:pt idx="925">
                  <c:v>6.4504000000000001</c:v>
                </c:pt>
                <c:pt idx="926">
                  <c:v>6.5095999999999998</c:v>
                </c:pt>
                <c:pt idx="927">
                  <c:v>6.6979999999999986</c:v>
                </c:pt>
                <c:pt idx="928">
                  <c:v>6.7305999999999999</c:v>
                </c:pt>
                <c:pt idx="929">
                  <c:v>6.4812000000000003</c:v>
                </c:pt>
                <c:pt idx="930">
                  <c:v>6.3450999999999986</c:v>
                </c:pt>
                <c:pt idx="931">
                  <c:v>6.4439000000000002</c:v>
                </c:pt>
                <c:pt idx="932">
                  <c:v>6.1786000000000003</c:v>
                </c:pt>
                <c:pt idx="933">
                  <c:v>6.2763</c:v>
                </c:pt>
                <c:pt idx="934">
                  <c:v>6.4070999999999998</c:v>
                </c:pt>
                <c:pt idx="935">
                  <c:v>6.4301000000000004</c:v>
                </c:pt>
                <c:pt idx="936">
                  <c:v>6.4188999999999998</c:v>
                </c:pt>
                <c:pt idx="937">
                  <c:v>6.4069000000000003</c:v>
                </c:pt>
                <c:pt idx="938">
                  <c:v>6.2381000000000002</c:v>
                </c:pt>
                <c:pt idx="939">
                  <c:v>6.1348999999999991</c:v>
                </c:pt>
                <c:pt idx="940">
                  <c:v>6.1807999999999996</c:v>
                </c:pt>
                <c:pt idx="941">
                  <c:v>6.222999999999999</c:v>
                </c:pt>
                <c:pt idx="942">
                  <c:v>6.0862999999999996</c:v>
                </c:pt>
                <c:pt idx="943">
                  <c:v>6.2061000000000002</c:v>
                </c:pt>
                <c:pt idx="944">
                  <c:v>5.7991999999999999</c:v>
                </c:pt>
                <c:pt idx="945">
                  <c:v>5.806</c:v>
                </c:pt>
                <c:pt idx="946">
                  <c:v>5.7827999999999999</c:v>
                </c:pt>
                <c:pt idx="947">
                  <c:v>5.8019999999999996</c:v>
                </c:pt>
                <c:pt idx="948">
                  <c:v>5.8102999999999998</c:v>
                </c:pt>
                <c:pt idx="949">
                  <c:v>5.5956000000000001</c:v>
                </c:pt>
                <c:pt idx="950">
                  <c:v>5.5324999999999998</c:v>
                </c:pt>
                <c:pt idx="951">
                  <c:v>5.5869999999999997</c:v>
                </c:pt>
                <c:pt idx="952">
                  <c:v>5.5220999999999991</c:v>
                </c:pt>
                <c:pt idx="953">
                  <c:v>5.4600999999999997</c:v>
                </c:pt>
                <c:pt idx="954">
                  <c:v>5.567099999999999</c:v>
                </c:pt>
                <c:pt idx="955">
                  <c:v>5.6248999999999976</c:v>
                </c:pt>
                <c:pt idx="956">
                  <c:v>5.681</c:v>
                </c:pt>
                <c:pt idx="957">
                  <c:v>5.7263000000000002</c:v>
                </c:pt>
                <c:pt idx="958">
                  <c:v>5.9191000000000003</c:v>
                </c:pt>
                <c:pt idx="959">
                  <c:v>5.8534999999999986</c:v>
                </c:pt>
                <c:pt idx="960">
                  <c:v>5.8447999999999993</c:v>
                </c:pt>
                <c:pt idx="961">
                  <c:v>5.7568999999999999</c:v>
                </c:pt>
                <c:pt idx="962">
                  <c:v>5.6997999999999998</c:v>
                </c:pt>
                <c:pt idx="963">
                  <c:v>5.8070999999999993</c:v>
                </c:pt>
                <c:pt idx="964">
                  <c:v>5.6909999999999989</c:v>
                </c:pt>
                <c:pt idx="965">
                  <c:v>5.8154999999999992</c:v>
                </c:pt>
                <c:pt idx="966">
                  <c:v>5.6290999999999993</c:v>
                </c:pt>
                <c:pt idx="967">
                  <c:v>5.4038000000000004</c:v>
                </c:pt>
                <c:pt idx="968">
                  <c:v>5.2523999999999997</c:v>
                </c:pt>
                <c:pt idx="969">
                  <c:v>5.1576999999999993</c:v>
                </c:pt>
                <c:pt idx="970">
                  <c:v>5.2172999999999998</c:v>
                </c:pt>
                <c:pt idx="971">
                  <c:v>5.347999999999999</c:v>
                </c:pt>
                <c:pt idx="972">
                  <c:v>5.3592000000000004</c:v>
                </c:pt>
                <c:pt idx="973">
                  <c:v>5.4596</c:v>
                </c:pt>
                <c:pt idx="974">
                  <c:v>5.4858000000000002</c:v>
                </c:pt>
                <c:pt idx="975">
                  <c:v>5.6313000000000004</c:v>
                </c:pt>
                <c:pt idx="976">
                  <c:v>5.6108999999999991</c:v>
                </c:pt>
                <c:pt idx="977">
                  <c:v>5.5990000000000002</c:v>
                </c:pt>
                <c:pt idx="978">
                  <c:v>5.5952999999999999</c:v>
                </c:pt>
                <c:pt idx="979">
                  <c:v>5.5236999999999998</c:v>
                </c:pt>
                <c:pt idx="980">
                  <c:v>5.3311000000000002</c:v>
                </c:pt>
                <c:pt idx="981">
                  <c:v>5.3319000000000001</c:v>
                </c:pt>
                <c:pt idx="982">
                  <c:v>5.3376000000000001</c:v>
                </c:pt>
                <c:pt idx="983">
                  <c:v>5.4206000000000003</c:v>
                </c:pt>
                <c:pt idx="984">
                  <c:v>5.317499999999999</c:v>
                </c:pt>
                <c:pt idx="985">
                  <c:v>5.1669999999999989</c:v>
                </c:pt>
                <c:pt idx="986">
                  <c:v>5.3388</c:v>
                </c:pt>
                <c:pt idx="987">
                  <c:v>5.3704000000000001</c:v>
                </c:pt>
                <c:pt idx="988">
                  <c:v>5.1692999999999998</c:v>
                </c:pt>
                <c:pt idx="989">
                  <c:v>5.274</c:v>
                </c:pt>
                <c:pt idx="990">
                  <c:v>5.1337999999999999</c:v>
                </c:pt>
                <c:pt idx="991">
                  <c:v>5.0960000000000001</c:v>
                </c:pt>
                <c:pt idx="992">
                  <c:v>5.0793999999999997</c:v>
                </c:pt>
                <c:pt idx="993">
                  <c:v>5.1042999999999994</c:v>
                </c:pt>
                <c:pt idx="994">
                  <c:v>5.1930999999999994</c:v>
                </c:pt>
                <c:pt idx="995">
                  <c:v>5.2801</c:v>
                </c:pt>
                <c:pt idx="996">
                  <c:v>5.3350999999999997</c:v>
                </c:pt>
                <c:pt idx="997">
                  <c:v>5.4292999999999996</c:v>
                </c:pt>
                <c:pt idx="998">
                  <c:v>5.6233999999999993</c:v>
                </c:pt>
                <c:pt idx="999">
                  <c:v>5.3465999999999996</c:v>
                </c:pt>
                <c:pt idx="1000">
                  <c:v>5.3428999999999993</c:v>
                </c:pt>
                <c:pt idx="1001">
                  <c:v>5.4935999999999998</c:v>
                </c:pt>
                <c:pt idx="1002">
                  <c:v>5.4438000000000004</c:v>
                </c:pt>
                <c:pt idx="1003">
                  <c:v>5.3806000000000003</c:v>
                </c:pt>
                <c:pt idx="1004">
                  <c:v>5.5411000000000001</c:v>
                </c:pt>
                <c:pt idx="1005">
                  <c:v>5.7435999999999998</c:v>
                </c:pt>
                <c:pt idx="1006">
                  <c:v>5.690599999999999</c:v>
                </c:pt>
                <c:pt idx="1007">
                  <c:v>5.5118</c:v>
                </c:pt>
                <c:pt idx="1008">
                  <c:v>5.7968999999999999</c:v>
                </c:pt>
                <c:pt idx="1009">
                  <c:v>5.9938000000000002</c:v>
                </c:pt>
                <c:pt idx="1010">
                  <c:v>6.0412999999999997</c:v>
                </c:pt>
                <c:pt idx="1011">
                  <c:v>5.8731</c:v>
                </c:pt>
                <c:pt idx="1012">
                  <c:v>5.7046999999999999</c:v>
                </c:pt>
                <c:pt idx="1013">
                  <c:v>5.823599999999999</c:v>
                </c:pt>
                <c:pt idx="1014">
                  <c:v>6.0345000000000004</c:v>
                </c:pt>
                <c:pt idx="1015">
                  <c:v>6.2572999999999999</c:v>
                </c:pt>
                <c:pt idx="1016">
                  <c:v>6.1498999999999997</c:v>
                </c:pt>
                <c:pt idx="1017">
                  <c:v>5.4311999999999996</c:v>
                </c:pt>
                <c:pt idx="1018">
                  <c:v>6.0195999999999996</c:v>
                </c:pt>
                <c:pt idx="1019">
                  <c:v>5.7319000000000004</c:v>
                </c:pt>
                <c:pt idx="1020">
                  <c:v>6.2587000000000002</c:v>
                </c:pt>
                <c:pt idx="1021">
                  <c:v>6.2907000000000002</c:v>
                </c:pt>
                <c:pt idx="1022">
                  <c:v>6.9051</c:v>
                </c:pt>
                <c:pt idx="1023">
                  <c:v>6.4051</c:v>
                </c:pt>
                <c:pt idx="1024">
                  <c:v>6.6050999999999993</c:v>
                </c:pt>
                <c:pt idx="1025">
                  <c:v>7.0414000000000003</c:v>
                </c:pt>
                <c:pt idx="1026">
                  <c:v>6.2789999999999999</c:v>
                </c:pt>
                <c:pt idx="1027">
                  <c:v>5.7647999999999993</c:v>
                </c:pt>
                <c:pt idx="1028">
                  <c:v>5.9561999999999999</c:v>
                </c:pt>
                <c:pt idx="1029">
                  <c:v>5.4630999999999998</c:v>
                </c:pt>
                <c:pt idx="1030">
                  <c:v>5.5034000000000001</c:v>
                </c:pt>
                <c:pt idx="1031">
                  <c:v>5.5782999999999996</c:v>
                </c:pt>
                <c:pt idx="1032">
                  <c:v>6.3148999999999988</c:v>
                </c:pt>
                <c:pt idx="1033">
                  <c:v>6.9177999999999997</c:v>
                </c:pt>
                <c:pt idx="1034">
                  <c:v>6.9846000000000004</c:v>
                </c:pt>
                <c:pt idx="1035">
                  <c:v>6.5629999999999988</c:v>
                </c:pt>
                <c:pt idx="1036">
                  <c:v>6.5833000000000004</c:v>
                </c:pt>
                <c:pt idx="1037">
                  <c:v>6.6260999999999992</c:v>
                </c:pt>
                <c:pt idx="1038">
                  <c:v>6.7280999999999986</c:v>
                </c:pt>
                <c:pt idx="1039">
                  <c:v>6.5624999999999991</c:v>
                </c:pt>
                <c:pt idx="1040">
                  <c:v>6.6664999999999992</c:v>
                </c:pt>
                <c:pt idx="1041">
                  <c:v>6.5182000000000002</c:v>
                </c:pt>
                <c:pt idx="1042">
                  <c:v>6.0637999999999996</c:v>
                </c:pt>
                <c:pt idx="1043">
                  <c:v>6.2736999999999998</c:v>
                </c:pt>
                <c:pt idx="1044">
                  <c:v>5.7008999999999999</c:v>
                </c:pt>
                <c:pt idx="1045">
                  <c:v>5.4501999999999997</c:v>
                </c:pt>
                <c:pt idx="1046">
                  <c:v>5.4484000000000004</c:v>
                </c:pt>
                <c:pt idx="1047">
                  <c:v>5.0198999999999998</c:v>
                </c:pt>
                <c:pt idx="1048">
                  <c:v>4.8590999999999998</c:v>
                </c:pt>
                <c:pt idx="1049">
                  <c:v>4.4908999999999999</c:v>
                </c:pt>
                <c:pt idx="1050">
                  <c:v>4.5696000000000003</c:v>
                </c:pt>
                <c:pt idx="1051">
                  <c:v>4.1470999999999991</c:v>
                </c:pt>
                <c:pt idx="1052">
                  <c:v>4.3566000000000003</c:v>
                </c:pt>
                <c:pt idx="1053">
                  <c:v>4.4600999999999997</c:v>
                </c:pt>
                <c:pt idx="1054">
                  <c:v>4.3587999999999996</c:v>
                </c:pt>
                <c:pt idx="1055">
                  <c:v>4.4717000000000002</c:v>
                </c:pt>
                <c:pt idx="1056">
                  <c:v>4.6326000000000001</c:v>
                </c:pt>
                <c:pt idx="1057">
                  <c:v>4.5986000000000002</c:v>
                </c:pt>
                <c:pt idx="1058">
                  <c:v>4.7507000000000001</c:v>
                </c:pt>
                <c:pt idx="1059">
                  <c:v>4.5186000000000002</c:v>
                </c:pt>
                <c:pt idx="1060">
                  <c:v>4.4199000000000002</c:v>
                </c:pt>
                <c:pt idx="1061">
                  <c:v>4.4782000000000002</c:v>
                </c:pt>
                <c:pt idx="1062">
                  <c:v>4.7328999999999999</c:v>
                </c:pt>
                <c:pt idx="1063">
                  <c:v>4.4577999999999998</c:v>
                </c:pt>
                <c:pt idx="1064">
                  <c:v>4.0188999999999986</c:v>
                </c:pt>
                <c:pt idx="1065">
                  <c:v>4.1247999999999987</c:v>
                </c:pt>
                <c:pt idx="1066">
                  <c:v>3.9759000000000002</c:v>
                </c:pt>
                <c:pt idx="1067">
                  <c:v>4.3938999999999986</c:v>
                </c:pt>
                <c:pt idx="1068">
                  <c:v>4.4987000000000004</c:v>
                </c:pt>
                <c:pt idx="1069">
                  <c:v>4.4469000000000003</c:v>
                </c:pt>
                <c:pt idx="1070">
                  <c:v>4.5594999999999999</c:v>
                </c:pt>
                <c:pt idx="1071">
                  <c:v>4.7834000000000003</c:v>
                </c:pt>
                <c:pt idx="1072">
                  <c:v>4.8992000000000004</c:v>
                </c:pt>
                <c:pt idx="1073">
                  <c:v>4.8872</c:v>
                </c:pt>
                <c:pt idx="1074">
                  <c:v>4.6417000000000002</c:v>
                </c:pt>
                <c:pt idx="1075">
                  <c:v>4.2893999999999997</c:v>
                </c:pt>
                <c:pt idx="1076">
                  <c:v>4.5358999999999998</c:v>
                </c:pt>
                <c:pt idx="1077">
                  <c:v>4.9243999999999986</c:v>
                </c:pt>
                <c:pt idx="1078">
                  <c:v>4.9302000000000001</c:v>
                </c:pt>
                <c:pt idx="1079">
                  <c:v>4.8460999999999999</c:v>
                </c:pt>
                <c:pt idx="1080">
                  <c:v>4.9587000000000003</c:v>
                </c:pt>
                <c:pt idx="1081">
                  <c:v>4.9123999999999999</c:v>
                </c:pt>
                <c:pt idx="1082">
                  <c:v>4.7763999999999998</c:v>
                </c:pt>
                <c:pt idx="1083">
                  <c:v>4.8339999999999996</c:v>
                </c:pt>
                <c:pt idx="1084">
                  <c:v>4.6574999999999989</c:v>
                </c:pt>
                <c:pt idx="1085">
                  <c:v>4.4074</c:v>
                </c:pt>
                <c:pt idx="1086">
                  <c:v>4.3430999999999997</c:v>
                </c:pt>
                <c:pt idx="1087">
                  <c:v>4.4185999999999996</c:v>
                </c:pt>
                <c:pt idx="1088">
                  <c:v>4.4706999999999999</c:v>
                </c:pt>
                <c:pt idx="1089">
                  <c:v>4.6613999999999987</c:v>
                </c:pt>
                <c:pt idx="1090">
                  <c:v>4.5750000000000002</c:v>
                </c:pt>
                <c:pt idx="1091">
                  <c:v>4.4142999999999999</c:v>
                </c:pt>
                <c:pt idx="1092">
                  <c:v>4.5502000000000002</c:v>
                </c:pt>
                <c:pt idx="1093">
                  <c:v>4.585</c:v>
                </c:pt>
                <c:pt idx="1094">
                  <c:v>4.5068000000000001</c:v>
                </c:pt>
                <c:pt idx="1095">
                  <c:v>4.3762999999999996</c:v>
                </c:pt>
                <c:pt idx="1096">
                  <c:v>4.3318000000000003</c:v>
                </c:pt>
                <c:pt idx="1097">
                  <c:v>4.5068000000000001</c:v>
                </c:pt>
                <c:pt idx="1098">
                  <c:v>4.6117999999999997</c:v>
                </c:pt>
                <c:pt idx="1099">
                  <c:v>4.6687999999999992</c:v>
                </c:pt>
                <c:pt idx="1100">
                  <c:v>4.6469999999999994</c:v>
                </c:pt>
                <c:pt idx="1101">
                  <c:v>4.6607999999999992</c:v>
                </c:pt>
                <c:pt idx="1102">
                  <c:v>4.8491</c:v>
                </c:pt>
                <c:pt idx="1103">
                  <c:v>4.7797000000000001</c:v>
                </c:pt>
                <c:pt idx="1104">
                  <c:v>4.7016999999999998</c:v>
                </c:pt>
                <c:pt idx="1105">
                  <c:v>4.8212999999999999</c:v>
                </c:pt>
                <c:pt idx="1106">
                  <c:v>4.7654999999999994</c:v>
                </c:pt>
                <c:pt idx="1107">
                  <c:v>4.7012</c:v>
                </c:pt>
                <c:pt idx="1108">
                  <c:v>4.6818999999999997</c:v>
                </c:pt>
                <c:pt idx="1109">
                  <c:v>4.6172999999999993</c:v>
                </c:pt>
                <c:pt idx="1110">
                  <c:v>4.8640999999999988</c:v>
                </c:pt>
                <c:pt idx="1111">
                  <c:v>4.9366000000000003</c:v>
                </c:pt>
                <c:pt idx="1112">
                  <c:v>5.1080999999999994</c:v>
                </c:pt>
                <c:pt idx="1113">
                  <c:v>5.0920999999999994</c:v>
                </c:pt>
                <c:pt idx="1114">
                  <c:v>5.2608999999999986</c:v>
                </c:pt>
                <c:pt idx="1115">
                  <c:v>5.2392000000000003</c:v>
                </c:pt>
                <c:pt idx="1116">
                  <c:v>5.1353</c:v>
                </c:pt>
                <c:pt idx="1117">
                  <c:v>5.032</c:v>
                </c:pt>
                <c:pt idx="1118">
                  <c:v>4.9938000000000002</c:v>
                </c:pt>
                <c:pt idx="1119">
                  <c:v>4.9424999999999999</c:v>
                </c:pt>
                <c:pt idx="1120">
                  <c:v>4.8343999999999996</c:v>
                </c:pt>
                <c:pt idx="1121">
                  <c:v>5.0994000000000002</c:v>
                </c:pt>
                <c:pt idx="1122">
                  <c:v>5.1733000000000002</c:v>
                </c:pt>
                <c:pt idx="1123">
                  <c:v>5.0629999999999988</c:v>
                </c:pt>
                <c:pt idx="1124">
                  <c:v>5.0800999999999998</c:v>
                </c:pt>
                <c:pt idx="1125">
                  <c:v>5.0204999999999993</c:v>
                </c:pt>
                <c:pt idx="1126">
                  <c:v>4.8572999999999986</c:v>
                </c:pt>
                <c:pt idx="1127">
                  <c:v>4.7363</c:v>
                </c:pt>
                <c:pt idx="1128">
                  <c:v>4.7117000000000004</c:v>
                </c:pt>
                <c:pt idx="1129">
                  <c:v>4.8104999999999993</c:v>
                </c:pt>
                <c:pt idx="1130">
                  <c:v>4.7083000000000004</c:v>
                </c:pt>
                <c:pt idx="1131">
                  <c:v>4.6275999999999993</c:v>
                </c:pt>
                <c:pt idx="1132">
                  <c:v>4.6784999999999997</c:v>
                </c:pt>
                <c:pt idx="1133">
                  <c:v>4.7170999999999994</c:v>
                </c:pt>
                <c:pt idx="1134">
                  <c:v>4.6749999999999989</c:v>
                </c:pt>
                <c:pt idx="1135">
                  <c:v>4.6764999999999999</c:v>
                </c:pt>
                <c:pt idx="1136">
                  <c:v>4.8570999999999991</c:v>
                </c:pt>
                <c:pt idx="1137">
                  <c:v>4.8847999999999994</c:v>
                </c:pt>
                <c:pt idx="1138">
                  <c:v>5.0396000000000001</c:v>
                </c:pt>
                <c:pt idx="1139">
                  <c:v>5.1071999999999989</c:v>
                </c:pt>
                <c:pt idx="1140">
                  <c:v>5.0095000000000001</c:v>
                </c:pt>
                <c:pt idx="1141">
                  <c:v>4.9626999999999999</c:v>
                </c:pt>
                <c:pt idx="1142">
                  <c:v>4.9984000000000002</c:v>
                </c:pt>
                <c:pt idx="1143">
                  <c:v>5.1678999999999986</c:v>
                </c:pt>
                <c:pt idx="1144">
                  <c:v>5.1457999999999986</c:v>
                </c:pt>
                <c:pt idx="1145">
                  <c:v>5.2258999999999993</c:v>
                </c:pt>
                <c:pt idx="1146">
                  <c:v>5.3975999999999988</c:v>
                </c:pt>
                <c:pt idx="1147">
                  <c:v>5.5630999999999986</c:v>
                </c:pt>
                <c:pt idx="1148">
                  <c:v>5.3986000000000001</c:v>
                </c:pt>
                <c:pt idx="1149">
                  <c:v>5.1970999999999989</c:v>
                </c:pt>
                <c:pt idx="1150">
                  <c:v>4.9656000000000002</c:v>
                </c:pt>
                <c:pt idx="1151">
                  <c:v>5.0533999999999999</c:v>
                </c:pt>
                <c:pt idx="1152">
                  <c:v>5.2278999999999991</c:v>
                </c:pt>
                <c:pt idx="1153">
                  <c:v>5.3158999999999992</c:v>
                </c:pt>
                <c:pt idx="1154">
                  <c:v>5.2007000000000003</c:v>
                </c:pt>
                <c:pt idx="1155">
                  <c:v>5.4969999999999999</c:v>
                </c:pt>
                <c:pt idx="1156">
                  <c:v>5.6422999999999996</c:v>
                </c:pt>
                <c:pt idx="1157">
                  <c:v>5.8413000000000004</c:v>
                </c:pt>
                <c:pt idx="1158">
                  <c:v>5.8894000000000002</c:v>
                </c:pt>
                <c:pt idx="1159">
                  <c:v>5.6817000000000002</c:v>
                </c:pt>
                <c:pt idx="1160">
                  <c:v>5.5350999999999999</c:v>
                </c:pt>
                <c:pt idx="1161">
                  <c:v>5.5324</c:v>
                </c:pt>
                <c:pt idx="1162">
                  <c:v>5.6572999999999993</c:v>
                </c:pt>
                <c:pt idx="1163">
                  <c:v>5.4512</c:v>
                </c:pt>
                <c:pt idx="1164">
                  <c:v>5.4352999999999998</c:v>
                </c:pt>
                <c:pt idx="1165">
                  <c:v>5.8629999999999987</c:v>
                </c:pt>
                <c:pt idx="1166">
                  <c:v>6.0600999999999994</c:v>
                </c:pt>
                <c:pt idx="1167">
                  <c:v>6.0838000000000001</c:v>
                </c:pt>
                <c:pt idx="1168">
                  <c:v>6.2511999999999999</c:v>
                </c:pt>
                <c:pt idx="1169">
                  <c:v>6.2473999999999998</c:v>
                </c:pt>
                <c:pt idx="1170">
                  <c:v>6.1658999999999988</c:v>
                </c:pt>
                <c:pt idx="1171">
                  <c:v>6.3908999999999994</c:v>
                </c:pt>
                <c:pt idx="1172">
                  <c:v>6.2537000000000003</c:v>
                </c:pt>
                <c:pt idx="1173">
                  <c:v>6.2208999999999994</c:v>
                </c:pt>
                <c:pt idx="1174">
                  <c:v>5.9851000000000001</c:v>
                </c:pt>
                <c:pt idx="1175">
                  <c:v>5.766</c:v>
                </c:pt>
                <c:pt idx="1176">
                  <c:v>5.7111999999999998</c:v>
                </c:pt>
                <c:pt idx="1177">
                  <c:v>5.847599999999999</c:v>
                </c:pt>
                <c:pt idx="1178">
                  <c:v>5.9160000000000004</c:v>
                </c:pt>
                <c:pt idx="1179">
                  <c:v>6.0892999999999997</c:v>
                </c:pt>
                <c:pt idx="1180">
                  <c:v>6.0804</c:v>
                </c:pt>
                <c:pt idx="1181">
                  <c:v>5.9321999999999999</c:v>
                </c:pt>
                <c:pt idx="1182">
                  <c:v>6.0811000000000002</c:v>
                </c:pt>
                <c:pt idx="1183">
                  <c:v>5.9570999999999996</c:v>
                </c:pt>
                <c:pt idx="1184">
                  <c:v>6.2362000000000002</c:v>
                </c:pt>
                <c:pt idx="1185">
                  <c:v>6.1677999999999988</c:v>
                </c:pt>
                <c:pt idx="1186">
                  <c:v>5.9785000000000004</c:v>
                </c:pt>
                <c:pt idx="1187">
                  <c:v>5.915</c:v>
                </c:pt>
                <c:pt idx="1188">
                  <c:v>5.7319000000000004</c:v>
                </c:pt>
                <c:pt idx="1189">
                  <c:v>5.6519999999999992</c:v>
                </c:pt>
                <c:pt idx="1190">
                  <c:v>5.4850000000000003</c:v>
                </c:pt>
                <c:pt idx="1191">
                  <c:v>5.6368999999999998</c:v>
                </c:pt>
                <c:pt idx="1192">
                  <c:v>5.3623999999999992</c:v>
                </c:pt>
                <c:pt idx="1193">
                  <c:v>5.2348999999999997</c:v>
                </c:pt>
                <c:pt idx="1194">
                  <c:v>5.3186999999999998</c:v>
                </c:pt>
                <c:pt idx="1195">
                  <c:v>5.2542999999999997</c:v>
                </c:pt>
                <c:pt idx="1196">
                  <c:v>5.120099999999999</c:v>
                </c:pt>
                <c:pt idx="1197">
                  <c:v>5.2991999999999999</c:v>
                </c:pt>
                <c:pt idx="1198">
                  <c:v>5.3872999999999998</c:v>
                </c:pt>
                <c:pt idx="1199">
                  <c:v>5.4634</c:v>
                </c:pt>
                <c:pt idx="1200">
                  <c:v>5.5831999999999997</c:v>
                </c:pt>
                <c:pt idx="1201">
                  <c:v>5.5789999999999997</c:v>
                </c:pt>
                <c:pt idx="1202">
                  <c:v>5.5534999999999997</c:v>
                </c:pt>
                <c:pt idx="1203">
                  <c:v>5.5427</c:v>
                </c:pt>
                <c:pt idx="1204">
                  <c:v>5.6130999999999993</c:v>
                </c:pt>
                <c:pt idx="1205">
                  <c:v>5.5303000000000004</c:v>
                </c:pt>
                <c:pt idx="1206">
                  <c:v>5.2891000000000004</c:v>
                </c:pt>
                <c:pt idx="1207">
                  <c:v>5.2779999999999996</c:v>
                </c:pt>
                <c:pt idx="1208">
                  <c:v>5.1874999999999991</c:v>
                </c:pt>
                <c:pt idx="1209">
                  <c:v>5.1088999999999993</c:v>
                </c:pt>
                <c:pt idx="1210">
                  <c:v>5.2137000000000002</c:v>
                </c:pt>
                <c:pt idx="1211">
                  <c:v>4.9821999999999997</c:v>
                </c:pt>
                <c:pt idx="1212">
                  <c:v>4.8614999999999986</c:v>
                </c:pt>
                <c:pt idx="1213">
                  <c:v>4.9120999999999997</c:v>
                </c:pt>
                <c:pt idx="1214">
                  <c:v>4.8860999999999999</c:v>
                </c:pt>
                <c:pt idx="1215">
                  <c:v>4.9000000000000004</c:v>
                </c:pt>
                <c:pt idx="1216">
                  <c:v>5.0108999999999986</c:v>
                </c:pt>
                <c:pt idx="1217">
                  <c:v>5.0612000000000004</c:v>
                </c:pt>
                <c:pt idx="1218">
                  <c:v>4.8744999999999994</c:v>
                </c:pt>
                <c:pt idx="1219">
                  <c:v>4.9001999999999999</c:v>
                </c:pt>
                <c:pt idx="1220">
                  <c:v>5.0652999999999997</c:v>
                </c:pt>
                <c:pt idx="1221">
                  <c:v>5.0717999999999996</c:v>
                </c:pt>
                <c:pt idx="1222">
                  <c:v>5.0561999999999996</c:v>
                </c:pt>
                <c:pt idx="1223">
                  <c:v>5.2084999999999999</c:v>
                </c:pt>
                <c:pt idx="1224">
                  <c:v>5.1949999999999994</c:v>
                </c:pt>
                <c:pt idx="1225">
                  <c:v>5.1278999999999986</c:v>
                </c:pt>
                <c:pt idx="1226">
                  <c:v>5.3187999999999986</c:v>
                </c:pt>
                <c:pt idx="1227">
                  <c:v>5.1731999999999996</c:v>
                </c:pt>
                <c:pt idx="1228">
                  <c:v>5.7158999999999986</c:v>
                </c:pt>
                <c:pt idx="1229">
                  <c:v>5.7983000000000002</c:v>
                </c:pt>
                <c:pt idx="1230">
                  <c:v>6.2458999999999998</c:v>
                </c:pt>
                <c:pt idx="1231">
                  <c:v>6.7834000000000003</c:v>
                </c:pt>
                <c:pt idx="1232">
                  <c:v>7.415</c:v>
                </c:pt>
                <c:pt idx="1233">
                  <c:v>7.5713999999999997</c:v>
                </c:pt>
                <c:pt idx="1234">
                  <c:v>7.8007999999999997</c:v>
                </c:pt>
                <c:pt idx="1235">
                  <c:v>7.7286000000000001</c:v>
                </c:pt>
                <c:pt idx="1236">
                  <c:v>8.5016000000000016</c:v>
                </c:pt>
                <c:pt idx="1237">
                  <c:v>10.779299999999999</c:v>
                </c:pt>
                <c:pt idx="1238">
                  <c:v>8.4235000000000007</c:v>
                </c:pt>
                <c:pt idx="1239">
                  <c:v>10.466100000000001</c:v>
                </c:pt>
                <c:pt idx="1240">
                  <c:v>18.413699999999999</c:v>
                </c:pt>
                <c:pt idx="1241">
                  <c:v>11.956300000000001</c:v>
                </c:pt>
                <c:pt idx="1242">
                  <c:v>6.7511999999999999</c:v>
                </c:pt>
                <c:pt idx="1243">
                  <c:v>6.3849999999999989</c:v>
                </c:pt>
                <c:pt idx="1244">
                  <c:v>6.0939999999999994</c:v>
                </c:pt>
                <c:pt idx="1245">
                  <c:v>6.0932000000000004</c:v>
                </c:pt>
                <c:pt idx="1246">
                  <c:v>5.8826000000000001</c:v>
                </c:pt>
                <c:pt idx="1247">
                  <c:v>5.8249999999999993</c:v>
                </c:pt>
                <c:pt idx="1248">
                  <c:v>6.1919999999999993</c:v>
                </c:pt>
                <c:pt idx="1249">
                  <c:v>6.1877000000000004</c:v>
                </c:pt>
                <c:pt idx="1250">
                  <c:v>6.3442999999999996</c:v>
                </c:pt>
                <c:pt idx="1251">
                  <c:v>6.2964000000000002</c:v>
                </c:pt>
                <c:pt idx="1252">
                  <c:v>6.0816999999999997</c:v>
                </c:pt>
                <c:pt idx="1253">
                  <c:v>6.2230999999999996</c:v>
                </c:pt>
                <c:pt idx="1254">
                  <c:v>6.2623999999999986</c:v>
                </c:pt>
                <c:pt idx="1255">
                  <c:v>5.7102000000000004</c:v>
                </c:pt>
                <c:pt idx="1256">
                  <c:v>5.5848000000000004</c:v>
                </c:pt>
                <c:pt idx="1257">
                  <c:v>5.7674999999999992</c:v>
                </c:pt>
                <c:pt idx="1258">
                  <c:v>5.6201999999999988</c:v>
                </c:pt>
                <c:pt idx="1259">
                  <c:v>5.5069999999999997</c:v>
                </c:pt>
                <c:pt idx="1260">
                  <c:v>5.9111000000000002</c:v>
                </c:pt>
                <c:pt idx="1261">
                  <c:v>5.9307999999999996</c:v>
                </c:pt>
                <c:pt idx="1262">
                  <c:v>6.5347999999999997</c:v>
                </c:pt>
                <c:pt idx="1263">
                  <c:v>5.7210999999999999</c:v>
                </c:pt>
                <c:pt idx="1264">
                  <c:v>5.4741999999999997</c:v>
                </c:pt>
                <c:pt idx="1265">
                  <c:v>5.6562999999999999</c:v>
                </c:pt>
                <c:pt idx="1266">
                  <c:v>5.5053000000000001</c:v>
                </c:pt>
                <c:pt idx="1267">
                  <c:v>5.2084999999999999</c:v>
                </c:pt>
                <c:pt idx="1268">
                  <c:v>5.2507000000000001</c:v>
                </c:pt>
                <c:pt idx="1269">
                  <c:v>5.224899999999999</c:v>
                </c:pt>
                <c:pt idx="1270">
                  <c:v>5.1863000000000001</c:v>
                </c:pt>
                <c:pt idx="1271">
                  <c:v>5.0446999999999997</c:v>
                </c:pt>
                <c:pt idx="1272">
                  <c:v>5.0734000000000004</c:v>
                </c:pt>
                <c:pt idx="1273">
                  <c:v>4.8897000000000004</c:v>
                </c:pt>
                <c:pt idx="1274">
                  <c:v>4.9463999999999997</c:v>
                </c:pt>
                <c:pt idx="1275">
                  <c:v>5.1320999999999994</c:v>
                </c:pt>
                <c:pt idx="1276">
                  <c:v>4.927999999999999</c:v>
                </c:pt>
                <c:pt idx="1277">
                  <c:v>4.593</c:v>
                </c:pt>
                <c:pt idx="1278">
                  <c:v>4.7408999999999999</c:v>
                </c:pt>
                <c:pt idx="1279">
                  <c:v>4.8037999999999998</c:v>
                </c:pt>
                <c:pt idx="1280">
                  <c:v>4.9847000000000001</c:v>
                </c:pt>
                <c:pt idx="1281">
                  <c:v>5.0293000000000001</c:v>
                </c:pt>
                <c:pt idx="1282">
                  <c:v>5.0472000000000001</c:v>
                </c:pt>
                <c:pt idx="1283">
                  <c:v>5.1408999999999994</c:v>
                </c:pt>
                <c:pt idx="1284">
                  <c:v>4.9828000000000001</c:v>
                </c:pt>
                <c:pt idx="1285">
                  <c:v>5.1351000000000004</c:v>
                </c:pt>
                <c:pt idx="1286">
                  <c:v>5.3118999999999996</c:v>
                </c:pt>
                <c:pt idx="1287">
                  <c:v>5.0457000000000001</c:v>
                </c:pt>
                <c:pt idx="1288">
                  <c:v>4.8120999999999992</c:v>
                </c:pt>
                <c:pt idx="1289">
                  <c:v>4.6353</c:v>
                </c:pt>
                <c:pt idx="1290">
                  <c:v>4.3983999999999996</c:v>
                </c:pt>
                <c:pt idx="1291">
                  <c:v>4.3186</c:v>
                </c:pt>
                <c:pt idx="1292">
                  <c:v>4.3895</c:v>
                </c:pt>
                <c:pt idx="1293">
                  <c:v>4.3520999999999992</c:v>
                </c:pt>
                <c:pt idx="1294">
                  <c:v>4.2385000000000002</c:v>
                </c:pt>
                <c:pt idx="1295">
                  <c:v>4.3517000000000001</c:v>
                </c:pt>
                <c:pt idx="1296">
                  <c:v>4.224899999999999</c:v>
                </c:pt>
                <c:pt idx="1297">
                  <c:v>4.1869999999999994</c:v>
                </c:pt>
                <c:pt idx="1298">
                  <c:v>4.2250999999999994</c:v>
                </c:pt>
                <c:pt idx="1299">
                  <c:v>4.3335999999999997</c:v>
                </c:pt>
                <c:pt idx="1300">
                  <c:v>4.3223999999999991</c:v>
                </c:pt>
                <c:pt idx="1301">
                  <c:v>4.2441000000000004</c:v>
                </c:pt>
                <c:pt idx="1302">
                  <c:v>4.2724000000000002</c:v>
                </c:pt>
                <c:pt idx="1303">
                  <c:v>4.2492999999999999</c:v>
                </c:pt>
                <c:pt idx="1304">
                  <c:v>4.1822999999999997</c:v>
                </c:pt>
                <c:pt idx="1305">
                  <c:v>3.9148000000000001</c:v>
                </c:pt>
                <c:pt idx="1306">
                  <c:v>3.8969</c:v>
                </c:pt>
                <c:pt idx="1307">
                  <c:v>3.8298000000000001</c:v>
                </c:pt>
                <c:pt idx="1308">
                  <c:v>3.8311000000000002</c:v>
                </c:pt>
                <c:pt idx="1309">
                  <c:v>3.8260999999999989</c:v>
                </c:pt>
                <c:pt idx="1310">
                  <c:v>3.7631000000000001</c:v>
                </c:pt>
                <c:pt idx="1311">
                  <c:v>3.902099999999999</c:v>
                </c:pt>
                <c:pt idx="1312">
                  <c:v>3.9239999999999999</c:v>
                </c:pt>
                <c:pt idx="1313">
                  <c:v>3.9005000000000001</c:v>
                </c:pt>
                <c:pt idx="1314">
                  <c:v>3.9411</c:v>
                </c:pt>
                <c:pt idx="1315">
                  <c:v>4.067099999999999</c:v>
                </c:pt>
                <c:pt idx="1316">
                  <c:v>4.3906999999999998</c:v>
                </c:pt>
                <c:pt idx="1317">
                  <c:v>4.3346</c:v>
                </c:pt>
                <c:pt idx="1318">
                  <c:v>4.194799999999999</c:v>
                </c:pt>
                <c:pt idx="1319">
                  <c:v>4.1647999999999987</c:v>
                </c:pt>
                <c:pt idx="1320">
                  <c:v>4.115499999999999</c:v>
                </c:pt>
                <c:pt idx="1321">
                  <c:v>4.3061999999999996</c:v>
                </c:pt>
                <c:pt idx="1322">
                  <c:v>4.2367999999999997</c:v>
                </c:pt>
                <c:pt idx="1323">
                  <c:v>4.2012999999999998</c:v>
                </c:pt>
                <c:pt idx="1324">
                  <c:v>4.2328000000000001</c:v>
                </c:pt>
                <c:pt idx="1325">
                  <c:v>4.1107999999999993</c:v>
                </c:pt>
                <c:pt idx="1326">
                  <c:v>4.0956999999999999</c:v>
                </c:pt>
                <c:pt idx="1327">
                  <c:v>4.0980999999999996</c:v>
                </c:pt>
                <c:pt idx="1328">
                  <c:v>4.1940999999999988</c:v>
                </c:pt>
                <c:pt idx="1329">
                  <c:v>4.1875999999999989</c:v>
                </c:pt>
                <c:pt idx="1330">
                  <c:v>3.7989999999999999</c:v>
                </c:pt>
                <c:pt idx="1331">
                  <c:v>3.9392</c:v>
                </c:pt>
                <c:pt idx="1332">
                  <c:v>3.9127000000000001</c:v>
                </c:pt>
                <c:pt idx="1333">
                  <c:v>3.8588</c:v>
                </c:pt>
                <c:pt idx="1334">
                  <c:v>3.7744</c:v>
                </c:pt>
                <c:pt idx="1335">
                  <c:v>3.8586</c:v>
                </c:pt>
                <c:pt idx="1336">
                  <c:v>4.2282999999999999</c:v>
                </c:pt>
                <c:pt idx="1337">
                  <c:v>4.2627999999999986</c:v>
                </c:pt>
                <c:pt idx="1338">
                  <c:v>4.3980999999999986</c:v>
                </c:pt>
                <c:pt idx="1339">
                  <c:v>4.0888999999999998</c:v>
                </c:pt>
                <c:pt idx="1340">
                  <c:v>3.7654000000000001</c:v>
                </c:pt>
                <c:pt idx="1341">
                  <c:v>3.6120000000000001</c:v>
                </c:pt>
                <c:pt idx="1342">
                  <c:v>3.7593999999999999</c:v>
                </c:pt>
                <c:pt idx="1343">
                  <c:v>4.0040999999999993</c:v>
                </c:pt>
                <c:pt idx="1344">
                  <c:v>3.8751000000000002</c:v>
                </c:pt>
                <c:pt idx="1345">
                  <c:v>3.9376000000000002</c:v>
                </c:pt>
                <c:pt idx="1346">
                  <c:v>3.9007000000000001</c:v>
                </c:pt>
                <c:pt idx="1347">
                  <c:v>3.7978000000000001</c:v>
                </c:pt>
                <c:pt idx="1348">
                  <c:v>3.4617</c:v>
                </c:pt>
                <c:pt idx="1349">
                  <c:v>3.4540999999999991</c:v>
                </c:pt>
                <c:pt idx="1350">
                  <c:v>3.3673000000000002</c:v>
                </c:pt>
                <c:pt idx="1351">
                  <c:v>3.2193000000000001</c:v>
                </c:pt>
                <c:pt idx="1352">
                  <c:v>3.329499999999999</c:v>
                </c:pt>
                <c:pt idx="1353">
                  <c:v>3.3549000000000002</c:v>
                </c:pt>
                <c:pt idx="1354">
                  <c:v>3.2296</c:v>
                </c:pt>
                <c:pt idx="1355">
                  <c:v>3.385899999999999</c:v>
                </c:pt>
                <c:pt idx="1356">
                  <c:v>3.2021000000000002</c:v>
                </c:pt>
                <c:pt idx="1357">
                  <c:v>3.1293000000000002</c:v>
                </c:pt>
              </c:numCache>
            </c:numRef>
          </c:yVal>
          <c:smooth val="1"/>
          <c:extLst>
            <c:ext xmlns:c16="http://schemas.microsoft.com/office/drawing/2014/chart" uri="{C3380CC4-5D6E-409C-BE32-E72D297353CC}">
              <c16:uniqueId val="{00000004-2F04-4881-BC81-A9326CE1D750}"/>
            </c:ext>
          </c:extLst>
        </c:ser>
        <c:dLbls>
          <c:showLegendKey val="0"/>
          <c:showVal val="0"/>
          <c:showCatName val="0"/>
          <c:showSerName val="0"/>
          <c:showPercent val="0"/>
          <c:showBubbleSize val="0"/>
        </c:dLbls>
        <c:axId val="329515392"/>
        <c:axId val="329516928"/>
      </c:scatterChart>
      <c:valAx>
        <c:axId val="329515392"/>
        <c:scaling>
          <c:orientation val="minMax"/>
          <c:max val="39550"/>
          <c:min val="37450"/>
        </c:scaling>
        <c:delete val="0"/>
        <c:axPos val="b"/>
        <c:numFmt formatCode="[$-409]mmm\-yy;@" sourceLinked="0"/>
        <c:majorTickMark val="out"/>
        <c:minorTickMark val="none"/>
        <c:tickLblPos val="nextTo"/>
        <c:txPr>
          <a:bodyPr rot="2520000" vert="horz"/>
          <a:lstStyle/>
          <a:p>
            <a:pPr>
              <a:defRPr/>
            </a:pPr>
            <a:endParaRPr lang="zh-CN"/>
          </a:p>
        </c:txPr>
        <c:crossAx val="329516928"/>
        <c:crosses val="autoZero"/>
        <c:crossBetween val="midCat"/>
        <c:majorUnit val="225"/>
        <c:minorUnit val="200"/>
      </c:valAx>
      <c:valAx>
        <c:axId val="329516928"/>
        <c:scaling>
          <c:orientation val="minMax"/>
          <c:max val="50"/>
        </c:scaling>
        <c:delete val="0"/>
        <c:axPos val="l"/>
        <c:majorGridlines/>
        <c:numFmt formatCode="General" sourceLinked="1"/>
        <c:majorTickMark val="out"/>
        <c:minorTickMark val="none"/>
        <c:tickLblPos val="nextTo"/>
        <c:txPr>
          <a:bodyPr rot="0" vert="horz"/>
          <a:lstStyle/>
          <a:p>
            <a:pPr>
              <a:defRPr/>
            </a:pPr>
            <a:endParaRPr lang="zh-CN"/>
          </a:p>
        </c:txPr>
        <c:crossAx val="329515392"/>
        <c:crosses val="autoZero"/>
        <c:crossBetween val="midCat"/>
      </c:valAx>
    </c:plotArea>
    <c:legend>
      <c:legendPos val="r"/>
      <c:overlay val="0"/>
      <c:txPr>
        <a:bodyPr/>
        <a:lstStyle/>
        <a:p>
          <a:pPr>
            <a:defRPr sz="900"/>
          </a:pPr>
          <a:endParaRPr lang="zh-CN"/>
        </a:p>
      </c:txPr>
    </c:legend>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332C03-9B05-4122-A1F0-1580CDBBD982}" type="datetimeFigureOut">
              <a:rPr lang="en-US" smtClean="0"/>
              <a:t>10/13/2024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551FF6-BB0E-40E3-85FF-D52ED0FB47EE}" type="slidenum">
              <a:rPr lang="en-US" smtClean="0"/>
              <a:t>‹#›</a:t>
            </a:fld>
            <a:endParaRPr lang="en-US"/>
          </a:p>
        </p:txBody>
      </p:sp>
    </p:spTree>
    <p:extLst>
      <p:ext uri="{BB962C8B-B14F-4D97-AF65-F5344CB8AC3E}">
        <p14:creationId xmlns:p14="http://schemas.microsoft.com/office/powerpoint/2010/main" val="2449740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p>
            <a:fld id="{62F5A19C-9DBA-405F-957F-87804EFA2134}" type="slidenum">
              <a:rPr lang="en-US" smtClean="0"/>
              <a:pPr/>
              <a:t>4</a:t>
            </a:fld>
            <a:endParaRPr lang="en-US"/>
          </a:p>
        </p:txBody>
      </p:sp>
      <p:sp>
        <p:nvSpPr>
          <p:cNvPr id="356355" name="Rectangle 2"/>
          <p:cNvSpPr>
            <a:spLocks noGrp="1" noRot="1" noChangeAspect="1" noChangeArrowheads="1" noTextEdit="1"/>
          </p:cNvSpPr>
          <p:nvPr>
            <p:ph type="sldImg"/>
          </p:nvPr>
        </p:nvSpPr>
        <p:spPr>
          <a:xfrm>
            <a:off x="1163638" y="687388"/>
            <a:ext cx="4559300" cy="3421062"/>
          </a:xfrm>
          <a:ln/>
        </p:spPr>
      </p:sp>
      <p:sp>
        <p:nvSpPr>
          <p:cNvPr id="356356" name="Rectangle 3"/>
          <p:cNvSpPr>
            <a:spLocks noGrp="1" noChangeArrowheads="1"/>
          </p:cNvSpPr>
          <p:nvPr>
            <p:ph type="body" idx="1"/>
          </p:nvPr>
        </p:nvSpPr>
        <p:spPr>
          <a:xfrm>
            <a:off x="449461" y="4340680"/>
            <a:ext cx="6064747" cy="4561416"/>
          </a:xfrm>
          <a:noFill/>
          <a:ln/>
        </p:spPr>
        <p:txBody>
          <a:bodyPr lIns="90988" tIns="45498" rIns="90988" bIns="45498"/>
          <a:lstStyle/>
          <a:p>
            <a:pPr eaLnBrk="1" hangingPunct="1"/>
            <a:r>
              <a:rPr lang="en-US" sz="1500"/>
              <a:t> Natural gas resources are distributed between a number of major geologic basins.  Most U.S. natural gas is produced in the onshore and offshore regions of the Gulf coast. According to 2001 data, 60 percent of gas produced in the United States flows from the onshore and offshore areas of the Gulf of Mexico.  Another 23 percent was produced in New Mexico, Oklahoma, and Wyoming.</a:t>
            </a:r>
          </a:p>
          <a:p>
            <a:pPr eaLnBrk="1" hangingPunct="1"/>
            <a:endParaRPr lang="en-US" sz="1500"/>
          </a:p>
          <a:p>
            <a:pPr eaLnBrk="1" hangingPunct="1"/>
            <a:r>
              <a:rPr lang="en-US" sz="1500"/>
              <a:t>Many major consuming markets (e.g., the Northeast, Midwest, California, and Florida) are located at significant distances away from the producing regions, so the system depends on the pipeline network.</a:t>
            </a:r>
          </a:p>
          <a:p>
            <a:pPr eaLnBrk="1" hangingPunct="1">
              <a:spcBef>
                <a:spcPct val="20000"/>
              </a:spcBef>
            </a:pPr>
            <a:endParaRPr lang="en-US" sz="1500"/>
          </a:p>
          <a:p>
            <a:pPr eaLnBrk="1" hangingPunct="1">
              <a:spcBef>
                <a:spcPct val="20000"/>
              </a:spcBef>
            </a:pPr>
            <a:r>
              <a:rPr lang="en-US" sz="1500"/>
              <a:t>The interstate pipeline network consists of almost 300,000 miles of pipe. </a:t>
            </a:r>
          </a:p>
          <a:p>
            <a:pPr eaLnBrk="1" hangingPunct="1"/>
            <a:endParaRPr lang="en-US" sz="1500"/>
          </a:p>
          <a:p>
            <a:pPr eaLnBrk="1" hangingPunct="1"/>
            <a:r>
              <a:rPr lang="en-US" sz="1500"/>
              <a:t>(</a:t>
            </a:r>
            <a:r>
              <a:rPr lang="en-US" sz="1500" i="1"/>
              <a:t>The map shows major geologic basins and transportation corridors.  The relative size of transportation flows is reflected in the size of the arrows.  The basins, on the other hand, are represented in terms of the area in which the basins lie.  The largest basins on the map are not necessarily the most prolific.</a:t>
            </a:r>
            <a:r>
              <a:rPr lang="en-US" sz="1500"/>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Rot="1" noChangeAspect="1" noTextEdit="1"/>
          </p:cNvSpPr>
          <p:nvPr>
            <p:ph type="sldImg"/>
          </p:nvPr>
        </p:nvSpPr>
        <p:spPr bwMode="auto">
          <a:xfrm>
            <a:off x="1147763"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5491" name="Rectangle 3"/>
          <p:cNvSpPr>
            <a:spLocks noGrp="1"/>
          </p:cNvSpPr>
          <p:nvPr>
            <p:ph type="body" idx="1"/>
          </p:nvPr>
        </p:nvSpPr>
        <p:spPr/>
        <p:txBody>
          <a:bodyPr/>
          <a:lstStyle/>
          <a:p>
            <a:endParaRPr lang="en-GB">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Rot="1" noChangeAspect="1" noTextEdit="1"/>
          </p:cNvSpPr>
          <p:nvPr>
            <p:ph type="sldImg"/>
          </p:nvPr>
        </p:nvSpPr>
        <p:spPr bwMode="auto">
          <a:xfrm>
            <a:off x="1147763"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0787" name="Rectangle 3"/>
          <p:cNvSpPr>
            <a:spLocks noGrp="1"/>
          </p:cNvSpPr>
          <p:nvPr>
            <p:ph type="body" idx="1"/>
          </p:nvPr>
        </p:nvSpPr>
        <p:spPr/>
        <p:txBody>
          <a:bodyPr lIns="91366" tIns="45682" rIns="91366" bIns="45682"/>
          <a:lstStyle/>
          <a:p>
            <a:endParaRPr lang="en-GB">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402DE900-3B7F-49C7-A3BB-8D08DCC43956}" type="slidenum">
              <a:rPr lang="en-US" smtClean="0"/>
              <a:pPr/>
              <a:t>35</a:t>
            </a:fld>
            <a:endParaRPr lang="en-US"/>
          </a:p>
        </p:txBody>
      </p:sp>
      <p:sp>
        <p:nvSpPr>
          <p:cNvPr id="361475" name="Rectangle 2"/>
          <p:cNvSpPr>
            <a:spLocks noGrp="1" noRot="1" noChangeAspect="1" noChangeArrowheads="1" noTextEdit="1"/>
          </p:cNvSpPr>
          <p:nvPr>
            <p:ph type="sldImg"/>
          </p:nvPr>
        </p:nvSpPr>
        <p:spPr>
          <a:xfrm>
            <a:off x="1146175" y="687388"/>
            <a:ext cx="4567238" cy="3427412"/>
          </a:xfrm>
          <a:ln/>
        </p:spPr>
      </p:sp>
      <p:sp>
        <p:nvSpPr>
          <p:cNvPr id="361476" name="Rectangle 3"/>
          <p:cNvSpPr>
            <a:spLocks noGrp="1" noChangeArrowheads="1"/>
          </p:cNvSpPr>
          <p:nvPr>
            <p:ph type="body" idx="1"/>
          </p:nvPr>
        </p:nvSpPr>
        <p:spPr>
          <a:xfrm>
            <a:off x="913805" y="4343704"/>
            <a:ext cx="5030391" cy="4113892"/>
          </a:xfrm>
          <a:noFill/>
          <a:ln/>
        </p:spPr>
        <p:txBody>
          <a:bodyPr/>
          <a:lstStyle/>
          <a:p>
            <a:pPr eaLnBrk="1" hangingPunct="1"/>
            <a:r>
              <a:rPr lang="en-US"/>
              <a:t>Unlike the interstate natural gas market, all of these subregions are both supply and demand areas.</a:t>
            </a:r>
          </a:p>
          <a:p>
            <a:pPr eaLnBrk="1" hangingPunct="1"/>
            <a:r>
              <a:rPr lang="en-US"/>
              <a:t>Mention PJM &amp; COB.</a:t>
            </a:r>
          </a:p>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AA3BCDB3-C0B8-4901-9F03-9562369D020F}" type="slidenum">
              <a:rPr lang="en-US" smtClean="0"/>
              <a:pPr/>
              <a:t>37</a:t>
            </a:fld>
            <a:endParaRPr lang="en-US"/>
          </a:p>
        </p:txBody>
      </p:sp>
      <p:sp>
        <p:nvSpPr>
          <p:cNvPr id="362499" name="Rectangle 2"/>
          <p:cNvSpPr>
            <a:spLocks noGrp="1" noRot="1" noChangeAspect="1" noChangeArrowheads="1" noTextEdit="1"/>
          </p:cNvSpPr>
          <p:nvPr>
            <p:ph type="sldImg"/>
          </p:nvPr>
        </p:nvSpPr>
        <p:spPr>
          <a:xfrm>
            <a:off x="1146175" y="687388"/>
            <a:ext cx="4567238" cy="3427412"/>
          </a:xfrm>
          <a:ln/>
        </p:spPr>
      </p:sp>
      <p:sp>
        <p:nvSpPr>
          <p:cNvPr id="362500" name="Rectangle 3"/>
          <p:cNvSpPr>
            <a:spLocks noGrp="1" noChangeArrowheads="1"/>
          </p:cNvSpPr>
          <p:nvPr>
            <p:ph type="body" idx="1"/>
          </p:nvPr>
        </p:nvSpPr>
        <p:spPr>
          <a:xfrm>
            <a:off x="913805" y="4343704"/>
            <a:ext cx="5030391" cy="4113892"/>
          </a:xfrm>
          <a:noFill/>
          <a:ln/>
        </p:spPr>
        <p:txBody>
          <a:bodyPr/>
          <a:lstStyle/>
          <a:p>
            <a:pPr eaLnBrk="1" hangingPunct="1"/>
            <a:r>
              <a:rPr lang="en-US"/>
              <a:t>Arbitrage opportunities across regions are often very temporary, even if price discrepancies remain.</a:t>
            </a:r>
          </a:p>
          <a:p>
            <a:pPr eaLnBrk="1" hangingPunct="1"/>
            <a:r>
              <a:rPr lang="en-US"/>
              <a:t>Is anything common in power trading?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96AE2796-7562-44C9-A450-E4902AEF988F}" type="slidenum">
              <a:rPr lang="en-US" smtClean="0"/>
              <a:pPr/>
              <a:t>38</a:t>
            </a:fld>
            <a:endParaRPr lang="en-US"/>
          </a:p>
        </p:txBody>
      </p:sp>
      <p:sp>
        <p:nvSpPr>
          <p:cNvPr id="363523" name="Rectangle 2"/>
          <p:cNvSpPr>
            <a:spLocks noGrp="1" noRot="1" noChangeAspect="1" noChangeArrowheads="1" noTextEdit="1"/>
          </p:cNvSpPr>
          <p:nvPr>
            <p:ph type="sldImg"/>
          </p:nvPr>
        </p:nvSpPr>
        <p:spPr>
          <a:xfrm>
            <a:off x="1146175" y="687388"/>
            <a:ext cx="4567238" cy="3427412"/>
          </a:xfrm>
          <a:ln/>
        </p:spPr>
      </p:sp>
      <p:sp>
        <p:nvSpPr>
          <p:cNvPr id="363524" name="Rectangle 3"/>
          <p:cNvSpPr>
            <a:spLocks noGrp="1" noChangeArrowheads="1"/>
          </p:cNvSpPr>
          <p:nvPr>
            <p:ph type="body" idx="1"/>
          </p:nvPr>
        </p:nvSpPr>
        <p:spPr>
          <a:xfrm>
            <a:off x="913805" y="4343704"/>
            <a:ext cx="5030391" cy="4113892"/>
          </a:xfrm>
          <a:noFill/>
          <a:ln/>
        </p:spPr>
        <p:txBody>
          <a:bodyPr/>
          <a:lstStyle/>
          <a:p>
            <a:pPr eaLnBrk="1" hangingPunct="1"/>
            <a:r>
              <a:rPr lang="en-US"/>
              <a:t>Within MAAC is the PJM Regional Transmission Organization (RTO).  Prices vary even within PJM such as the PJM East vs PJM West price quotes.</a:t>
            </a:r>
          </a:p>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Rot="1" noChangeAspect="1" noTextEdit="1"/>
          </p:cNvSpPr>
          <p:nvPr>
            <p:ph type="sldImg"/>
          </p:nvPr>
        </p:nvSpPr>
        <p:spPr bwMode="auto">
          <a:xfrm>
            <a:off x="1147763"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8499" name="Rectangle 3"/>
          <p:cNvSpPr>
            <a:spLocks noGrp="1"/>
          </p:cNvSpPr>
          <p:nvPr>
            <p:ph type="body" idx="1"/>
          </p:nvPr>
        </p:nvSpPr>
        <p:spPr/>
        <p:txBody>
          <a:bodyPr lIns="91366" tIns="45682" rIns="91366" bIns="45682"/>
          <a:lstStyle/>
          <a:p>
            <a:endParaRPr lang="en-GB">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Rot="1" noChangeAspect="1" noTextEdit="1"/>
          </p:cNvSpPr>
          <p:nvPr>
            <p:ph type="sldImg"/>
          </p:nvPr>
        </p:nvSpPr>
        <p:spPr bwMode="auto">
          <a:xfrm>
            <a:off x="1147763"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03" name="Rectangle 3"/>
          <p:cNvSpPr>
            <a:spLocks noGrp="1"/>
          </p:cNvSpPr>
          <p:nvPr>
            <p:ph type="body" idx="1"/>
          </p:nvPr>
        </p:nvSpPr>
        <p:spPr/>
        <p:txBody>
          <a:bodyPr lIns="91366" tIns="45682" rIns="91366" bIns="45682"/>
          <a:lstStyle/>
          <a:p>
            <a:endParaRPr lang="en-GB">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Rot="1" noChangeAspect="1" noTextEdit="1"/>
          </p:cNvSpPr>
          <p:nvPr>
            <p:ph type="sldImg"/>
          </p:nvPr>
        </p:nvSpPr>
        <p:spPr bwMode="auto">
          <a:xfrm>
            <a:off x="1147763"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6451" name="Rectangle 3"/>
          <p:cNvSpPr>
            <a:spLocks noGrp="1"/>
          </p:cNvSpPr>
          <p:nvPr>
            <p:ph type="body" idx="1"/>
          </p:nvPr>
        </p:nvSpPr>
        <p:spPr/>
        <p:txBody>
          <a:bodyPr lIns="91366" tIns="45682" rIns="91366" bIns="45682"/>
          <a:lstStyle/>
          <a:p>
            <a:endParaRPr lang="en-GB">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77EA2100-38CA-4665-AD38-98EDC3050468}" type="slidenum">
              <a:rPr lang="en-US" smtClean="0"/>
              <a:pPr/>
              <a:t>9</a:t>
            </a:fld>
            <a:endParaRPr lang="en-US"/>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31F938B1-884B-4700-B732-67BDF185E886}" type="slidenum">
              <a:rPr lang="en-US" smtClean="0"/>
              <a:pPr/>
              <a:t>10</a:t>
            </a:fld>
            <a:endParaRPr lang="en-US"/>
          </a:p>
        </p:txBody>
      </p:sp>
      <p:sp>
        <p:nvSpPr>
          <p:cNvPr id="353283" name="Rectangle 2"/>
          <p:cNvSpPr>
            <a:spLocks noGrp="1" noRot="1" noChangeAspect="1" noChangeArrowheads="1" noTextEdit="1"/>
          </p:cNvSpPr>
          <p:nvPr>
            <p:ph type="sldImg"/>
          </p:nvPr>
        </p:nvSpPr>
        <p:spPr>
          <a:xfrm>
            <a:off x="1144588" y="687388"/>
            <a:ext cx="4572000" cy="3429000"/>
          </a:xfrm>
          <a:ln/>
        </p:spPr>
      </p:sp>
      <p:sp>
        <p:nvSpPr>
          <p:cNvPr id="353284" name="Rectangle 3"/>
          <p:cNvSpPr>
            <a:spLocks noGrp="1" noChangeArrowheads="1"/>
          </p:cNvSpPr>
          <p:nvPr>
            <p:ph type="body" idx="1"/>
          </p:nvPr>
        </p:nvSpPr>
        <p:spPr>
          <a:xfrm>
            <a:off x="913805" y="4343704"/>
            <a:ext cx="5030391" cy="4113892"/>
          </a:xfrm>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B0A9AE59-2FB6-4EE9-9CB1-459997AD688E}" type="slidenum">
              <a:rPr lang="en-US" smtClean="0"/>
              <a:pPr/>
              <a:t>11</a:t>
            </a:fld>
            <a:endParaRPr lang="en-US"/>
          </a:p>
        </p:txBody>
      </p:sp>
      <p:sp>
        <p:nvSpPr>
          <p:cNvPr id="354307" name="Rectangle 2"/>
          <p:cNvSpPr>
            <a:spLocks noGrp="1" noRot="1" noChangeAspect="1" noChangeArrowheads="1" noTextEdit="1"/>
          </p:cNvSpPr>
          <p:nvPr>
            <p:ph type="sldImg"/>
          </p:nvPr>
        </p:nvSpPr>
        <p:spPr>
          <a:xfrm>
            <a:off x="1144588" y="687388"/>
            <a:ext cx="4572000" cy="3429000"/>
          </a:xfrm>
          <a:ln/>
        </p:spPr>
      </p:sp>
      <p:sp>
        <p:nvSpPr>
          <p:cNvPr id="354308" name="Rectangle 3"/>
          <p:cNvSpPr>
            <a:spLocks noGrp="1" noChangeArrowheads="1"/>
          </p:cNvSpPr>
          <p:nvPr>
            <p:ph type="body" idx="1"/>
          </p:nvPr>
        </p:nvSpPr>
        <p:spPr>
          <a:xfrm>
            <a:off x="913805" y="4343704"/>
            <a:ext cx="5030391" cy="4113892"/>
          </a:xfrm>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p>
            <a:fld id="{C34E07D6-E4F8-4312-AE63-41DBE3E31A00}" type="slidenum">
              <a:rPr lang="en-US" smtClean="0"/>
              <a:pPr/>
              <a:t>12</a:t>
            </a:fld>
            <a:endParaRPr lang="en-US"/>
          </a:p>
        </p:txBody>
      </p:sp>
      <p:sp>
        <p:nvSpPr>
          <p:cNvPr id="355331" name="Rectangle 2"/>
          <p:cNvSpPr>
            <a:spLocks noGrp="1" noRot="1" noChangeAspect="1" noChangeArrowheads="1" noTextEdit="1"/>
          </p:cNvSpPr>
          <p:nvPr>
            <p:ph type="sldImg"/>
          </p:nvPr>
        </p:nvSpPr>
        <p:spPr>
          <a:xfrm>
            <a:off x="1152525" y="687388"/>
            <a:ext cx="4568825" cy="3427412"/>
          </a:xfrm>
          <a:ln/>
        </p:spPr>
      </p:sp>
      <p:sp>
        <p:nvSpPr>
          <p:cNvPr id="355332" name="Rectangle 3"/>
          <p:cNvSpPr>
            <a:spLocks noGrp="1" noChangeArrowheads="1"/>
          </p:cNvSpPr>
          <p:nvPr>
            <p:ph type="body" idx="1"/>
          </p:nvPr>
        </p:nvSpPr>
        <p:spPr>
          <a:xfrm>
            <a:off x="913805" y="4343704"/>
            <a:ext cx="5030391" cy="4113892"/>
          </a:xfrm>
          <a:noFill/>
          <a:ln/>
        </p:spPr>
        <p:txBody>
          <a:bodyPr/>
          <a:lstStyle/>
          <a:p>
            <a:pPr eaLnBrk="1" hangingPunct="1"/>
            <a:r>
              <a:rPr lang="en-US" dirty="0"/>
              <a:t>The light-heavy crude oil price difference can fluctuate quite a bit in the short term.   However, this graph shows that, while there are some significant cyclical ups and downs, there is no sign of increasing differentials </a:t>
            </a:r>
            <a:r>
              <a:rPr lang="en-US" dirty="0" err="1"/>
              <a:t>trendwise</a:t>
            </a:r>
            <a:r>
              <a:rPr lang="en-US" dirty="0"/>
              <a:t>.</a:t>
            </a:r>
          </a:p>
          <a:p>
            <a:pPr eaLnBrk="1" hangingPunct="1"/>
            <a:endParaRPr lang="en-US" dirty="0"/>
          </a:p>
          <a:p>
            <a:pPr eaLnBrk="1" hangingPunct="1"/>
            <a:r>
              <a:rPr lang="en-US" dirty="0"/>
              <a:t>That is, as yet, there is no sign of a major shift to heavy crude oil advantage relative to history.</a:t>
            </a:r>
          </a:p>
          <a:p>
            <a:pPr eaLnBrk="1" hangingPunct="1"/>
            <a:endParaRPr lang="en-US" dirty="0"/>
          </a:p>
          <a:p>
            <a:pPr eaLnBrk="1" hangingPunct="1"/>
            <a:r>
              <a:rPr lang="en-US" dirty="0"/>
              <a:t>But will this continue in to the future?</a:t>
            </a:r>
          </a:p>
          <a:p>
            <a:pPr eaLnBrk="1" hangingPunct="1"/>
            <a:endParaRPr lang="en-US" dirty="0"/>
          </a:p>
          <a:p>
            <a:pPr eaLnBrk="1" hangingPunct="1"/>
            <a:r>
              <a:rPr lang="en-US" dirty="0"/>
              <a:t>Updated 9/29/2010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p:spPr>
        <p:txBody>
          <a:bodyPr/>
          <a:lstStyle/>
          <a:p>
            <a:fld id="{8E0ECC3F-7EF5-4A30-B49C-7F87E6D6F9BC}" type="slidenum">
              <a:rPr lang="en-US" smtClean="0"/>
              <a:pPr/>
              <a:t>18</a:t>
            </a:fld>
            <a:endParaRPr lang="en-US"/>
          </a:p>
        </p:txBody>
      </p:sp>
      <p:sp>
        <p:nvSpPr>
          <p:cNvPr id="357379" name="Rectangle 2"/>
          <p:cNvSpPr>
            <a:spLocks noGrp="1" noRot="1" noChangeAspect="1" noChangeArrowheads="1" noTextEdit="1"/>
          </p:cNvSpPr>
          <p:nvPr>
            <p:ph type="sldImg"/>
          </p:nvPr>
        </p:nvSpPr>
        <p:spPr>
          <a:xfrm>
            <a:off x="1146175" y="687388"/>
            <a:ext cx="4567238" cy="3425825"/>
          </a:xfrm>
          <a:ln w="12700" cap="flat"/>
        </p:spPr>
      </p:sp>
      <p:sp>
        <p:nvSpPr>
          <p:cNvPr id="357380" name="Rectangle 3"/>
          <p:cNvSpPr>
            <a:spLocks noGrp="1" noChangeArrowheads="1"/>
          </p:cNvSpPr>
          <p:nvPr>
            <p:ph type="body" idx="1"/>
          </p:nvPr>
        </p:nvSpPr>
        <p:spPr>
          <a:xfrm>
            <a:off x="913805" y="4573513"/>
            <a:ext cx="5030391" cy="4113892"/>
          </a:xfrm>
          <a:noFill/>
          <a:ln/>
        </p:spPr>
        <p:txBody>
          <a:bodyPr lIns="91741" tIns="45869" rIns="91741" bIns="45869"/>
          <a:lstStyle/>
          <a:p>
            <a:pPr eaLnBrk="1" hangingPunct="1"/>
            <a:r>
              <a:rPr lang="en-US" sz="1300">
                <a:latin typeface="Tahoma" pitchFamily="34" charset="0"/>
              </a:rPr>
              <a:t>(These prices are based on weekly samples.)</a:t>
            </a:r>
          </a:p>
          <a:p>
            <a:pPr eaLnBrk="1" hangingPunct="1"/>
            <a:r>
              <a:rPr lang="en-US" sz="1300">
                <a:latin typeface="Tahoma" pitchFamily="34" charset="0"/>
              </a:rPr>
              <a:t>What caused the spike in early 2002?  War in Iraq.</a:t>
            </a:r>
          </a:p>
          <a:p>
            <a:pPr eaLnBrk="1" hangingPunct="1"/>
            <a:endParaRPr lang="en-US" sz="1300">
              <a:latin typeface="Tahoma" pitchFamily="34" charset="0"/>
            </a:endParaRPr>
          </a:p>
          <a:p>
            <a:pPr eaLnBrk="1" hangingPunct="1"/>
            <a:r>
              <a:rPr lang="en-US" sz="1300">
                <a:latin typeface="Tahoma" pitchFamily="34" charset="0"/>
              </a:rPr>
              <a:t>Not updated - bloomberg</a:t>
            </a:r>
          </a:p>
          <a:p>
            <a:pPr eaLnBrk="1" hangingPunct="1"/>
            <a:endParaRPr lang="en-US" sz="1300">
              <a:latin typeface="Tahom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465AA41A-DAE9-4A16-B28A-01F4FAE98DDC}" type="slidenum">
              <a:rPr lang="en-US" smtClean="0"/>
              <a:pPr/>
              <a:t>20</a:t>
            </a:fld>
            <a:endParaRPr lang="en-US"/>
          </a:p>
        </p:txBody>
      </p:sp>
      <p:sp>
        <p:nvSpPr>
          <p:cNvPr id="358403" name="Rectangle 2"/>
          <p:cNvSpPr>
            <a:spLocks noGrp="1" noRot="1" noChangeAspect="1" noChangeArrowheads="1" noTextEdit="1"/>
          </p:cNvSpPr>
          <p:nvPr>
            <p:ph type="sldImg"/>
          </p:nvPr>
        </p:nvSpPr>
        <p:spPr>
          <a:xfrm>
            <a:off x="1146175" y="687388"/>
            <a:ext cx="4567238" cy="3425825"/>
          </a:xfrm>
          <a:ln w="12700" cap="flat"/>
        </p:spPr>
      </p:sp>
      <p:sp>
        <p:nvSpPr>
          <p:cNvPr id="358404" name="Rectangle 3"/>
          <p:cNvSpPr>
            <a:spLocks noGrp="1" noChangeArrowheads="1"/>
          </p:cNvSpPr>
          <p:nvPr>
            <p:ph type="body" idx="1"/>
          </p:nvPr>
        </p:nvSpPr>
        <p:spPr>
          <a:xfrm>
            <a:off x="913805" y="4345215"/>
            <a:ext cx="5030391" cy="4113893"/>
          </a:xfrm>
          <a:noFill/>
          <a:ln/>
        </p:spPr>
        <p:txBody>
          <a:bodyPr lIns="91741" tIns="45869" rIns="91741" bIns="45869"/>
          <a:lstStyle/>
          <a:p>
            <a:pPr eaLnBrk="1" hangingPunct="1"/>
            <a:r>
              <a:rPr lang="en-US"/>
              <a:t>Volat was calced based on 30 days of data and then ann’zed by mult by sqrt 252.</a:t>
            </a:r>
          </a:p>
          <a:p>
            <a:pPr eaLnBrk="1" hangingPunct="1"/>
            <a:endParaRPr lang="en-US"/>
          </a:p>
          <a:p>
            <a:pPr eaLnBrk="1" hangingPunct="1"/>
            <a:r>
              <a:rPr lang="en-US"/>
              <a:t>Not updated - bloomberg</a:t>
            </a:r>
          </a:p>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p:cNvSpPr>
            <a:spLocks noGrp="1" noRot="1" noChangeAspect="1" noTextEdit="1"/>
          </p:cNvSpPr>
          <p:nvPr>
            <p:ph type="sldImg"/>
          </p:nvPr>
        </p:nvSpPr>
        <p:spPr>
          <a:ln/>
        </p:spPr>
      </p:sp>
      <p:sp>
        <p:nvSpPr>
          <p:cNvPr id="360451" name="Notes Placeholder 2"/>
          <p:cNvSpPr>
            <a:spLocks noGrp="1"/>
          </p:cNvSpPr>
          <p:nvPr>
            <p:ph type="body" idx="1"/>
          </p:nvPr>
        </p:nvSpPr>
        <p:spPr>
          <a:noFill/>
          <a:ln/>
        </p:spPr>
        <p:txBody>
          <a:bodyPr/>
          <a:lstStyle/>
          <a:p>
            <a:r>
              <a:rPr lang="en-US"/>
              <a:t>Not updated - bloomberg</a:t>
            </a:r>
          </a:p>
        </p:txBody>
      </p:sp>
      <p:sp>
        <p:nvSpPr>
          <p:cNvPr id="360452" name="Slide Number Placeholder 3"/>
          <p:cNvSpPr>
            <a:spLocks noGrp="1"/>
          </p:cNvSpPr>
          <p:nvPr>
            <p:ph type="sldNum" sz="quarter" idx="5"/>
          </p:nvPr>
        </p:nvSpPr>
        <p:spPr>
          <a:noFill/>
        </p:spPr>
        <p:txBody>
          <a:bodyPr/>
          <a:lstStyle/>
          <a:p>
            <a:fld id="{00CB7087-F16D-48A2-B679-1D6D50DFCDDE}" type="slidenum">
              <a:rPr lang="en-US" smtClean="0"/>
              <a:pPr/>
              <a:t>25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9EAE8E4F-D3C5-4B50-B453-C4ADE5CC2721}" type="slidenum">
              <a:rPr lang="en-US" smtClean="0"/>
              <a:pPr/>
              <a:t>27</a:t>
            </a:fld>
            <a:endParaRPr lang="en-US"/>
          </a:p>
        </p:txBody>
      </p:sp>
      <p:sp>
        <p:nvSpPr>
          <p:cNvPr id="359427" name="Rectangle 2"/>
          <p:cNvSpPr>
            <a:spLocks noGrp="1" noRot="1" noChangeAspect="1" noChangeArrowheads="1" noTextEdit="1"/>
          </p:cNvSpPr>
          <p:nvPr>
            <p:ph type="sldImg"/>
          </p:nvPr>
        </p:nvSpPr>
        <p:spPr>
          <a:xfrm>
            <a:off x="1146175" y="687388"/>
            <a:ext cx="4567238" cy="3427412"/>
          </a:xfrm>
          <a:ln/>
        </p:spPr>
      </p:sp>
      <p:sp>
        <p:nvSpPr>
          <p:cNvPr id="359428" name="Rectangle 3"/>
          <p:cNvSpPr>
            <a:spLocks noGrp="1" noChangeArrowheads="1"/>
          </p:cNvSpPr>
          <p:nvPr>
            <p:ph type="body" idx="1"/>
          </p:nvPr>
        </p:nvSpPr>
        <p:spPr>
          <a:xfrm>
            <a:off x="913805" y="4343704"/>
            <a:ext cx="5030391" cy="4113892"/>
          </a:xfrm>
          <a:noFill/>
          <a:ln/>
        </p:spPr>
        <p:txBody>
          <a:bodyPr/>
          <a:lstStyle/>
          <a:p>
            <a:pPr eaLnBrk="1" hangingPunct="1"/>
            <a:r>
              <a:rPr lang="en-US"/>
              <a:t>Unlike the interstate natural gas market, all of these subregions are both supply and demand areas.</a:t>
            </a:r>
          </a:p>
          <a:p>
            <a:pPr eaLnBrk="1" hangingPunct="1"/>
            <a:r>
              <a:rPr lang="en-US"/>
              <a:t>Mention PJM &amp; COB.</a:t>
            </a:r>
          </a:p>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0A73A5-7865-458A-948C-675DCB500CDE}"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180960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0A73A5-7865-458A-948C-675DCB500CDE}"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175591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0A73A5-7865-458A-948C-675DCB500CDE}"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104924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781800" cy="639763"/>
          </a:xfrm>
        </p:spPr>
        <p:txBody>
          <a:bodyPr/>
          <a:lstStyle/>
          <a:p>
            <a:r>
              <a:rPr lang="en-US"/>
              <a:t>Click to edit Master title style</a:t>
            </a:r>
          </a:p>
        </p:txBody>
      </p:sp>
      <p:sp>
        <p:nvSpPr>
          <p:cNvPr id="3" name="Table Placeholder 2"/>
          <p:cNvSpPr>
            <a:spLocks noGrp="1"/>
          </p:cNvSpPr>
          <p:nvPr>
            <p:ph type="tbl" idx="1"/>
          </p:nvPr>
        </p:nvSpPr>
        <p:spPr>
          <a:xfrm>
            <a:off x="457200" y="1371600"/>
            <a:ext cx="8686800" cy="4724400"/>
          </a:xfrm>
        </p:spPr>
        <p:txBody>
          <a:bodyPr>
            <a:normAutofit/>
          </a:bodyPr>
          <a:lstStyle/>
          <a:p>
            <a:pPr lvl="0"/>
            <a:endParaRPr lang="en-US" noProof="0"/>
          </a:p>
        </p:txBody>
      </p:sp>
      <p:sp>
        <p:nvSpPr>
          <p:cNvPr id="4" name="Rectangle 5"/>
          <p:cNvSpPr>
            <a:spLocks noGrp="1" noChangeArrowheads="1"/>
          </p:cNvSpPr>
          <p:nvPr>
            <p:ph type="ftr" sz="quarter" idx="10"/>
          </p:nvPr>
        </p:nvSpPr>
        <p:spPr/>
        <p:txBody>
          <a:bodyPr/>
          <a:lstStyle>
            <a:lvl1pPr>
              <a:defRPr/>
            </a:lvl1pPr>
          </a:lstStyle>
          <a:p>
            <a:pPr>
              <a:defRPr/>
            </a:pPr>
            <a:endParaRPr lang="en-US"/>
          </a:p>
        </p:txBody>
      </p:sp>
      <p:sp>
        <p:nvSpPr>
          <p:cNvPr id="5" name="Rectangle 6"/>
          <p:cNvSpPr>
            <a:spLocks noGrp="1" noChangeArrowheads="1"/>
          </p:cNvSpPr>
          <p:nvPr>
            <p:ph type="sldNum" sz="quarter" idx="11"/>
          </p:nvPr>
        </p:nvSpPr>
        <p:spPr/>
        <p:txBody>
          <a:bodyPr/>
          <a:lstStyle>
            <a:lvl1pPr>
              <a:defRPr/>
            </a:lvl1pPr>
          </a:lstStyle>
          <a:p>
            <a:pPr>
              <a:defRPr/>
            </a:pPr>
            <a:fld id="{EA24F32C-14F8-4320-BDC5-B688F147999F}" type="slidenum">
              <a:rPr lang="en-US"/>
              <a:pPr>
                <a:defRPr/>
              </a:pPr>
              <a:t>‹#›</a:t>
            </a:fld>
            <a:endParaRPr lang="en-US"/>
          </a:p>
        </p:txBody>
      </p:sp>
    </p:spTree>
    <p:extLst>
      <p:ext uri="{BB962C8B-B14F-4D97-AF65-F5344CB8AC3E}">
        <p14:creationId xmlns:p14="http://schemas.microsoft.com/office/powerpoint/2010/main" val="1143014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781800" cy="639763"/>
          </a:xfrm>
        </p:spPr>
        <p:txBody>
          <a:bodyPr/>
          <a:lstStyle/>
          <a:p>
            <a:r>
              <a:rPr lang="en-US"/>
              <a:t>Click to edit Master title style</a:t>
            </a:r>
          </a:p>
        </p:txBody>
      </p:sp>
      <p:sp>
        <p:nvSpPr>
          <p:cNvPr id="3" name="Chart Placeholder 2"/>
          <p:cNvSpPr>
            <a:spLocks noGrp="1"/>
          </p:cNvSpPr>
          <p:nvPr>
            <p:ph type="chart" idx="1"/>
          </p:nvPr>
        </p:nvSpPr>
        <p:spPr>
          <a:xfrm>
            <a:off x="457200" y="1371600"/>
            <a:ext cx="8686800" cy="4724400"/>
          </a:xfrm>
        </p:spPr>
        <p:txBody>
          <a:bodyPr>
            <a:normAutofit/>
          </a:bodyPr>
          <a:lstStyle/>
          <a:p>
            <a:pPr lvl="0"/>
            <a:endParaRPr lang="en-US" noProof="0"/>
          </a:p>
        </p:txBody>
      </p:sp>
      <p:sp>
        <p:nvSpPr>
          <p:cNvPr id="4" name="Rectangle 5"/>
          <p:cNvSpPr>
            <a:spLocks noGrp="1" noChangeArrowheads="1"/>
          </p:cNvSpPr>
          <p:nvPr>
            <p:ph type="ftr" sz="quarter" idx="10"/>
          </p:nvPr>
        </p:nvSpPr>
        <p:spPr/>
        <p:txBody>
          <a:bodyPr/>
          <a:lstStyle>
            <a:lvl1pPr>
              <a:defRPr/>
            </a:lvl1pPr>
          </a:lstStyle>
          <a:p>
            <a:pPr>
              <a:defRPr/>
            </a:pPr>
            <a:endParaRPr lang="en-US"/>
          </a:p>
        </p:txBody>
      </p:sp>
      <p:sp>
        <p:nvSpPr>
          <p:cNvPr id="5" name="Rectangle 6"/>
          <p:cNvSpPr>
            <a:spLocks noGrp="1" noChangeArrowheads="1"/>
          </p:cNvSpPr>
          <p:nvPr>
            <p:ph type="sldNum" sz="quarter" idx="11"/>
          </p:nvPr>
        </p:nvSpPr>
        <p:spPr/>
        <p:txBody>
          <a:bodyPr/>
          <a:lstStyle>
            <a:lvl1pPr>
              <a:defRPr/>
            </a:lvl1pPr>
          </a:lstStyle>
          <a:p>
            <a:pPr>
              <a:defRPr/>
            </a:pPr>
            <a:fld id="{A38B37BE-1DE3-43C9-8F7C-F94854BD979A}" type="slidenum">
              <a:rPr lang="en-US"/>
              <a:pPr>
                <a:defRPr/>
              </a:pPr>
              <a:t>‹#›</a:t>
            </a:fld>
            <a:endParaRPr lang="en-US"/>
          </a:p>
        </p:txBody>
      </p:sp>
    </p:spTree>
    <p:extLst>
      <p:ext uri="{BB962C8B-B14F-4D97-AF65-F5344CB8AC3E}">
        <p14:creationId xmlns:p14="http://schemas.microsoft.com/office/powerpoint/2010/main" val="1226155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28600"/>
            <a:ext cx="86868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p:txBody>
          <a:bodyPr/>
          <a:lstStyle>
            <a:lvl1pPr>
              <a:defRPr/>
            </a:lvl1pPr>
          </a:lstStyle>
          <a:p>
            <a:pPr>
              <a:defRPr/>
            </a:pPr>
            <a:endParaRPr lang="en-US"/>
          </a:p>
        </p:txBody>
      </p:sp>
      <p:sp>
        <p:nvSpPr>
          <p:cNvPr id="4" name="Rectangle 6"/>
          <p:cNvSpPr>
            <a:spLocks noGrp="1" noChangeArrowheads="1"/>
          </p:cNvSpPr>
          <p:nvPr>
            <p:ph type="sldNum" sz="quarter" idx="11"/>
          </p:nvPr>
        </p:nvSpPr>
        <p:spPr/>
        <p:txBody>
          <a:bodyPr/>
          <a:lstStyle>
            <a:lvl1pPr>
              <a:defRPr/>
            </a:lvl1pPr>
          </a:lstStyle>
          <a:p>
            <a:pPr>
              <a:defRPr/>
            </a:pPr>
            <a:fld id="{5631B7BE-C9BA-4776-9356-68E776C3642B}" type="slidenum">
              <a:rPr lang="en-US"/>
              <a:pPr>
                <a:defRPr/>
              </a:pPr>
              <a:t>‹#›</a:t>
            </a:fld>
            <a:endParaRPr lang="en-US"/>
          </a:p>
        </p:txBody>
      </p:sp>
    </p:spTree>
    <p:extLst>
      <p:ext uri="{BB962C8B-B14F-4D97-AF65-F5344CB8AC3E}">
        <p14:creationId xmlns:p14="http://schemas.microsoft.com/office/powerpoint/2010/main" val="386531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0A73A5-7865-458A-948C-675DCB500CDE}"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15038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0A73A5-7865-458A-948C-675DCB500CDE}"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273301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0A73A5-7865-458A-948C-675DCB500CDE}"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4230219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0A73A5-7865-458A-948C-675DCB500CDE}"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56118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0A73A5-7865-458A-948C-675DCB500CDE}"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4043052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0A73A5-7865-458A-948C-675DCB500CDE}" type="datetimeFigureOut">
              <a:rPr lang="en-US" smtClean="0"/>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69491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0A73A5-7865-458A-948C-675DCB500CDE}"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3259416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0A73A5-7865-458A-948C-675DCB500CDE}"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FFED4B-8106-4C97-AA73-832AE6A1D92C}" type="slidenum">
              <a:rPr lang="en-US" smtClean="0"/>
              <a:t>‹#›</a:t>
            </a:fld>
            <a:endParaRPr lang="en-US"/>
          </a:p>
        </p:txBody>
      </p:sp>
    </p:spTree>
    <p:extLst>
      <p:ext uri="{BB962C8B-B14F-4D97-AF65-F5344CB8AC3E}">
        <p14:creationId xmlns:p14="http://schemas.microsoft.com/office/powerpoint/2010/main" val="206322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0A73A5-7865-458A-948C-675DCB500CDE}" type="datetimeFigureOut">
              <a:rPr lang="en-US" smtClean="0"/>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FED4B-8106-4C97-AA73-832AE6A1D92C}" type="slidenum">
              <a:rPr lang="en-US" smtClean="0"/>
              <a:t>‹#›</a:t>
            </a:fld>
            <a:endParaRPr lang="en-US"/>
          </a:p>
        </p:txBody>
      </p:sp>
    </p:spTree>
    <p:extLst>
      <p:ext uri="{BB962C8B-B14F-4D97-AF65-F5344CB8AC3E}">
        <p14:creationId xmlns:p14="http://schemas.microsoft.com/office/powerpoint/2010/main" val="125383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openxmlformats.org/officeDocument/2006/relationships/image" Target="../media/image18.w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0.xml"/><Relationship Id="rId5" Type="http://schemas.openxmlformats.org/officeDocument/2006/relationships/slideLayout" Target="../slideLayouts/slideLayout1.xml"/><Relationship Id="rId10" Type="http://schemas.openxmlformats.org/officeDocument/2006/relationships/image" Target="../media/image20.wmf"/><Relationship Id="rId4" Type="http://schemas.openxmlformats.org/officeDocument/2006/relationships/tags" Target="../tags/tag4.xml"/><Relationship Id="rId9" Type="http://schemas.openxmlformats.org/officeDocument/2006/relationships/image" Target="../media/image19.emf"/></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7.xml"/><Relationship Id="rId7" Type="http://schemas.openxmlformats.org/officeDocument/2006/relationships/notesSlide" Target="../notesSlides/notesSlide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1.xml"/><Relationship Id="rId5" Type="http://schemas.openxmlformats.org/officeDocument/2006/relationships/tags" Target="../tags/tag9.xml"/><Relationship Id="rId10" Type="http://schemas.openxmlformats.org/officeDocument/2006/relationships/image" Target="../media/image23.wmf"/><Relationship Id="rId4" Type="http://schemas.openxmlformats.org/officeDocument/2006/relationships/tags" Target="../tags/tag8.xml"/><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7.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28.wmf"/></Relationships>
</file>

<file path=ppt/slides/_rels/slide42.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tags" Target="../tags/tag14.xml"/><Relationship Id="rId7" Type="http://schemas.openxmlformats.org/officeDocument/2006/relationships/notesSlide" Target="../notesSlides/notesSlide17.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xml"/><Relationship Id="rId11" Type="http://schemas.openxmlformats.org/officeDocument/2006/relationships/image" Target="../media/image32.wmf"/><Relationship Id="rId5" Type="http://schemas.openxmlformats.org/officeDocument/2006/relationships/tags" Target="../tags/tag16.xml"/><Relationship Id="rId10" Type="http://schemas.openxmlformats.org/officeDocument/2006/relationships/image" Target="../media/image31.wmf"/><Relationship Id="rId4" Type="http://schemas.openxmlformats.org/officeDocument/2006/relationships/tags" Target="../tags/tag15.xml"/><Relationship Id="rId9" Type="http://schemas.openxmlformats.org/officeDocument/2006/relationships/image" Target="../media/image30.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4000" dirty="0">
                <a:solidFill>
                  <a:schemeClr val="tx1"/>
                </a:solidFill>
              </a:rPr>
              <a:t>Physical Market Structures:</a:t>
            </a:r>
            <a:br>
              <a:rPr lang="en-US" sz="4000" dirty="0">
                <a:solidFill>
                  <a:schemeClr val="tx1"/>
                </a:solidFill>
              </a:rPr>
            </a:br>
            <a:r>
              <a:rPr lang="en-US" sz="4000" dirty="0">
                <a:solidFill>
                  <a:schemeClr val="tx1"/>
                </a:solidFill>
              </a:rPr>
              <a:t>CRUDE, Natural Gas, Power &amp; NG Liquids</a:t>
            </a:r>
            <a:endParaRPr lang="en-US" sz="4000" dirty="0"/>
          </a:p>
        </p:txBody>
      </p:sp>
    </p:spTree>
    <p:extLst>
      <p:ext uri="{BB962C8B-B14F-4D97-AF65-F5344CB8AC3E}">
        <p14:creationId xmlns:p14="http://schemas.microsoft.com/office/powerpoint/2010/main" val="3285016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normAutofit fontScale="90000"/>
          </a:bodyPr>
          <a:lstStyle/>
          <a:p>
            <a:pPr fontAlgn="auto">
              <a:spcAft>
                <a:spcPts val="0"/>
              </a:spcAft>
              <a:defRPr/>
            </a:pPr>
            <a:r>
              <a:rPr lang="en-US" sz="4000" dirty="0">
                <a:solidFill>
                  <a:schemeClr val="accent2"/>
                </a:solidFill>
              </a:rPr>
              <a:t>Crude Oil Spreads</a:t>
            </a:r>
          </a:p>
        </p:txBody>
      </p:sp>
      <p:graphicFrame>
        <p:nvGraphicFramePr>
          <p:cNvPr id="3045379" name="Group 3"/>
          <p:cNvGraphicFramePr>
            <a:graphicFrameLocks noGrp="1"/>
          </p:cNvGraphicFramePr>
          <p:nvPr>
            <p:ph type="tbl" idx="1"/>
            <p:extLst>
              <p:ext uri="{D42A27DB-BD31-4B8C-83A1-F6EECF244321}">
                <p14:modId xmlns:p14="http://schemas.microsoft.com/office/powerpoint/2010/main" val="3478773361"/>
              </p:ext>
            </p:extLst>
          </p:nvPr>
        </p:nvGraphicFramePr>
        <p:xfrm>
          <a:off x="838200" y="990600"/>
          <a:ext cx="7543800" cy="4693920"/>
        </p:xfrm>
        <a:graphic>
          <a:graphicData uri="http://schemas.openxmlformats.org/drawingml/2006/table">
            <a:tbl>
              <a:tblPr/>
              <a:tblGrid>
                <a:gridCol w="1447800">
                  <a:extLst>
                    <a:ext uri="{9D8B030D-6E8A-4147-A177-3AD203B41FA5}">
                      <a16:colId xmlns:a16="http://schemas.microsoft.com/office/drawing/2014/main" val="20000"/>
                    </a:ext>
                  </a:extLst>
                </a:gridCol>
                <a:gridCol w="1238378">
                  <a:extLst>
                    <a:ext uri="{9D8B030D-6E8A-4147-A177-3AD203B41FA5}">
                      <a16:colId xmlns:a16="http://schemas.microsoft.com/office/drawing/2014/main" val="20001"/>
                    </a:ext>
                  </a:extLst>
                </a:gridCol>
                <a:gridCol w="1369565">
                  <a:extLst>
                    <a:ext uri="{9D8B030D-6E8A-4147-A177-3AD203B41FA5}">
                      <a16:colId xmlns:a16="http://schemas.microsoft.com/office/drawing/2014/main" val="20002"/>
                    </a:ext>
                  </a:extLst>
                </a:gridCol>
                <a:gridCol w="1202057">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Geographic Region</a:t>
                      </a: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Arial" charset="0"/>
                          <a:cs typeface="Times New Roman" pitchFamily="18" charset="0"/>
                        </a:rPr>
                        <a:t>Crude Oil</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Arial" charset="0"/>
                          <a:cs typeface="Times New Roman" pitchFamily="18" charset="0"/>
                        </a:rPr>
                        <a:t>API Weight</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a:ln>
                            <a:noFill/>
                          </a:ln>
                          <a:solidFill>
                            <a:schemeClr val="tx1"/>
                          </a:solidFill>
                          <a:effectLst/>
                          <a:latin typeface="Arial" charset="0"/>
                          <a:cs typeface="Times New Roman" pitchFamily="18" charset="0"/>
                        </a:rPr>
                        <a:t>Sulfur Content (%)</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Average</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2008</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Price</a:t>
                      </a: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Average 2011 Price</a:t>
                      </a: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North Sea</a:t>
                      </a: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Dated Brent</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38.5</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0.40</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97.69</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111.05</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cs typeface="Times New Roman" pitchFamily="18" charset="0"/>
                        </a:rPr>
                        <a:t>Oseberg</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35.4</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0.26</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99.87</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113.01</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cs typeface="Times New Roman" pitchFamily="18" charset="0"/>
                        </a:rPr>
                        <a:t>Ekofisk</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42.3</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0.15</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97.69</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112.83</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West Africa</a:t>
                      </a: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Bonny Light</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34.5</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0.10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97.69</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113.53</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Cabinda</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32.5</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0.13</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94.59</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110.45</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7"/>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Mediterranean</a:t>
                      </a: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Iran Heavy</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31.0 – 32.0</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1.80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89.77</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106.57</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Iran Light</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33.5 – 34.0</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1.40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94.15</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108.07</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10"/>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Persian Gulf</a:t>
                      </a: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1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Dubai</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31.2</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2.01</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93.97</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106.15</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12"/>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Oman</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37.0</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Times New Roman" pitchFamily="18" charset="0"/>
                        </a:rPr>
                        <a:t>1.08</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99.54</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106.66</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13"/>
                  </a:ext>
                </a:extLst>
              </a:tr>
            </a:tbl>
          </a:graphicData>
        </a:graphic>
      </p:graphicFrame>
      <p:sp>
        <p:nvSpPr>
          <p:cNvPr id="96" name="Slide Number Placeholder 4"/>
          <p:cNvSpPr>
            <a:spLocks noGrp="1"/>
          </p:cNvSpPr>
          <p:nvPr>
            <p:ph type="sldNum" sz="quarter" idx="11"/>
          </p:nvPr>
        </p:nvSpPr>
        <p:spPr/>
        <p:txBody>
          <a:bodyPr/>
          <a:lstStyle/>
          <a:p>
            <a:pPr>
              <a:defRPr/>
            </a:pPr>
            <a:fld id="{37D20548-D911-4E6D-8077-9762A97845FE}" type="slidenum">
              <a:rPr lang="en-US"/>
              <a:pPr>
                <a:defRPr/>
              </a:pPr>
              <a:t>10</a:t>
            </a:fld>
            <a:endParaRPr lang="en-US"/>
          </a:p>
        </p:txBody>
      </p:sp>
    </p:spTree>
    <p:extLst>
      <p:ext uri="{BB962C8B-B14F-4D97-AF65-F5344CB8AC3E}">
        <p14:creationId xmlns:p14="http://schemas.microsoft.com/office/powerpoint/2010/main" val="578925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normAutofit fontScale="90000"/>
          </a:bodyPr>
          <a:lstStyle/>
          <a:p>
            <a:pPr fontAlgn="auto">
              <a:spcAft>
                <a:spcPts val="0"/>
              </a:spcAft>
              <a:defRPr/>
            </a:pPr>
            <a:r>
              <a:rPr lang="en-US" sz="4000" dirty="0">
                <a:solidFill>
                  <a:schemeClr val="accent2"/>
                </a:solidFill>
              </a:rPr>
              <a:t>Crude Oil Spreads</a:t>
            </a:r>
          </a:p>
        </p:txBody>
      </p:sp>
      <p:graphicFrame>
        <p:nvGraphicFramePr>
          <p:cNvPr id="3047427" name="Group 3"/>
          <p:cNvGraphicFramePr>
            <a:graphicFrameLocks noGrp="1"/>
          </p:cNvGraphicFramePr>
          <p:nvPr>
            <p:ph type="tbl" idx="1"/>
            <p:extLst>
              <p:ext uri="{D42A27DB-BD31-4B8C-83A1-F6EECF244321}">
                <p14:modId xmlns:p14="http://schemas.microsoft.com/office/powerpoint/2010/main" val="2062015991"/>
              </p:ext>
            </p:extLst>
          </p:nvPr>
        </p:nvGraphicFramePr>
        <p:xfrm>
          <a:off x="914400" y="1143000"/>
          <a:ext cx="7696199" cy="4389120"/>
        </p:xfrm>
        <a:graphic>
          <a:graphicData uri="http://schemas.openxmlformats.org/drawingml/2006/table">
            <a:tbl>
              <a:tblPr/>
              <a:tblGrid>
                <a:gridCol w="1393278">
                  <a:extLst>
                    <a:ext uri="{9D8B030D-6E8A-4147-A177-3AD203B41FA5}">
                      <a16:colId xmlns:a16="http://schemas.microsoft.com/office/drawing/2014/main" val="20000"/>
                    </a:ext>
                  </a:extLst>
                </a:gridCol>
                <a:gridCol w="1691837">
                  <a:extLst>
                    <a:ext uri="{9D8B030D-6E8A-4147-A177-3AD203B41FA5}">
                      <a16:colId xmlns:a16="http://schemas.microsoft.com/office/drawing/2014/main" val="20001"/>
                    </a:ext>
                  </a:extLst>
                </a:gridCol>
                <a:gridCol w="1571584">
                  <a:extLst>
                    <a:ext uri="{9D8B030D-6E8A-4147-A177-3AD203B41FA5}">
                      <a16:colId xmlns:a16="http://schemas.microsoft.com/office/drawing/2014/main" val="20002"/>
                    </a:ext>
                  </a:extLst>
                </a:gridCol>
                <a:gridCol w="1049104">
                  <a:extLst>
                    <a:ext uri="{9D8B030D-6E8A-4147-A177-3AD203B41FA5}">
                      <a16:colId xmlns:a16="http://schemas.microsoft.com/office/drawing/2014/main" val="20003"/>
                    </a:ext>
                  </a:extLst>
                </a:gridCol>
                <a:gridCol w="995198">
                  <a:extLst>
                    <a:ext uri="{9D8B030D-6E8A-4147-A177-3AD203B41FA5}">
                      <a16:colId xmlns:a16="http://schemas.microsoft.com/office/drawing/2014/main" val="20004"/>
                    </a:ext>
                  </a:extLst>
                </a:gridCol>
                <a:gridCol w="995198">
                  <a:extLst>
                    <a:ext uri="{9D8B030D-6E8A-4147-A177-3AD203B41FA5}">
                      <a16:colId xmlns:a16="http://schemas.microsoft.com/office/drawing/2014/main" val="20005"/>
                    </a:ext>
                  </a:extLst>
                </a:gridCol>
              </a:tblGrid>
              <a:tr h="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Geographic</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 Region</a:t>
                      </a:r>
                      <a:endParaRPr kumimoji="0" lang="en-US" sz="1400" b="1" i="0" u="none" strike="noStrike" cap="none" normalizeH="0" baseline="0" dirty="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Crude Oil</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API Weight</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Sulfur</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Content</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Arial" charset="0"/>
                          <a:cs typeface="Times New Roman" pitchFamily="18" charset="0"/>
                        </a:rPr>
                        <a:t>(%)</a:t>
                      </a: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Average</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2008</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Price</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Average</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2011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Price</a:t>
                      </a: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Australia</a:t>
                      </a: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Cossack</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49.0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0.04</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Gippsland</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48.0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0.10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Griffin</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55.0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0.03</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China</a:t>
                      </a: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Daqing</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32.7</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0.10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92.41</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117.45</a:t>
                      </a: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Indonesia</a:t>
                      </a: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Attaka</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44.7</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0.04</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101.14</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121.46</a:t>
                      </a: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Widuri</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33.3</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0.07</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United States</a:t>
                      </a: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(WTI)</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38.0 – 40.0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0.30</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99.92</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95.05</a:t>
                      </a: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a:txBody>
                  <a:tcPr horzOverflow="overflow">
                    <a:lnL w="25400" cap="flat" cmpd="sng" algn="ctr">
                      <a:solidFill>
                        <a:srgbClr val="80808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(WTS)</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33</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Times New Roman" pitchFamily="18" charset="0"/>
                        </a:rPr>
                        <a:t>0.16</a:t>
                      </a:r>
                      <a:endParaRPr kumimoji="0" lang="en-US" sz="1400" b="1" i="0" u="none" strike="noStrike" cap="none" normalizeH="0" baseline="0">
                        <a:ln>
                          <a:noFill/>
                        </a:ln>
                        <a:solidFill>
                          <a:schemeClr val="tx1"/>
                        </a:solidFill>
                        <a:effectLst/>
                        <a:latin typeface="Arial" charset="0"/>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96.15</a:t>
                      </a: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Times New Roman" pitchFamily="18" charset="0"/>
                          <a:cs typeface="Arial" charset="0"/>
                        </a:rPr>
                        <a:t>93.00</a:t>
                      </a:r>
                    </a:p>
                  </a:txBody>
                  <a:tcPr horzOverflow="overflow">
                    <a:lnL w="12700" cap="flat" cmpd="sng" algn="ctr">
                      <a:solidFill>
                        <a:srgbClr val="C0C0C0"/>
                      </a:solidFill>
                      <a:prstDash val="solid"/>
                      <a:round/>
                      <a:headEnd type="none" w="med" len="med"/>
                      <a:tailEnd type="none" w="med" len="med"/>
                    </a:lnL>
                    <a:lnR w="25400" cap="flat" cmpd="sng" algn="ctr">
                      <a:solidFill>
                        <a:srgbClr val="80808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90" name="Slide Number Placeholder 4"/>
          <p:cNvSpPr>
            <a:spLocks noGrp="1"/>
          </p:cNvSpPr>
          <p:nvPr>
            <p:ph type="sldNum" sz="quarter" idx="11"/>
          </p:nvPr>
        </p:nvSpPr>
        <p:spPr/>
        <p:txBody>
          <a:bodyPr/>
          <a:lstStyle/>
          <a:p>
            <a:pPr>
              <a:defRPr/>
            </a:pPr>
            <a:fld id="{A5F06014-E4D3-4B88-870E-89050C236268}" type="slidenum">
              <a:rPr lang="en-US"/>
              <a:pPr>
                <a:defRPr/>
              </a:pPr>
              <a:t>11</a:t>
            </a:fld>
            <a:endParaRPr lang="en-US"/>
          </a:p>
        </p:txBody>
      </p:sp>
    </p:spTree>
    <p:extLst>
      <p:ext uri="{BB962C8B-B14F-4D97-AF65-F5344CB8AC3E}">
        <p14:creationId xmlns:p14="http://schemas.microsoft.com/office/powerpoint/2010/main" val="2915558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524000" y="152400"/>
            <a:ext cx="6429375" cy="1143000"/>
          </a:xfrm>
        </p:spPr>
        <p:txBody>
          <a:bodyPr/>
          <a:lstStyle/>
          <a:p>
            <a:pPr algn="ctr"/>
            <a:r>
              <a:rPr lang="en-US" dirty="0">
                <a:solidFill>
                  <a:schemeClr val="accent2"/>
                </a:solidFill>
              </a:rPr>
              <a:t>Light/Heavy Spread</a:t>
            </a:r>
          </a:p>
        </p:txBody>
      </p:sp>
      <p:graphicFrame>
        <p:nvGraphicFramePr>
          <p:cNvPr id="9" name="Chart Placeholder 8"/>
          <p:cNvGraphicFramePr>
            <a:graphicFrameLocks noGrp="1"/>
          </p:cNvGraphicFramePr>
          <p:nvPr>
            <p:ph type="chart" idx="1"/>
            <p:extLst>
              <p:ext uri="{D42A27DB-BD31-4B8C-83A1-F6EECF244321}">
                <p14:modId xmlns:p14="http://schemas.microsoft.com/office/powerpoint/2010/main" val="2651808949"/>
              </p:ext>
            </p:extLst>
          </p:nvPr>
        </p:nvGraphicFramePr>
        <p:xfrm>
          <a:off x="304800" y="1295400"/>
          <a:ext cx="8587607"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4"/>
          <p:cNvSpPr>
            <a:spLocks noGrp="1"/>
          </p:cNvSpPr>
          <p:nvPr>
            <p:ph type="sldNum" sz="quarter" idx="11"/>
          </p:nvPr>
        </p:nvSpPr>
        <p:spPr/>
        <p:txBody>
          <a:bodyPr/>
          <a:lstStyle/>
          <a:p>
            <a:pPr>
              <a:defRPr/>
            </a:pPr>
            <a:fld id="{812963EB-F582-4D11-BD94-9AC8F1F21A22}" type="slidenum">
              <a:rPr lang="en-US"/>
              <a:pPr>
                <a:defRPr/>
              </a:pPr>
              <a:t>12</a:t>
            </a:fld>
            <a:endParaRPr lang="en-US"/>
          </a:p>
        </p:txBody>
      </p:sp>
      <p:sp>
        <p:nvSpPr>
          <p:cNvPr id="68613" name="Text Box 4"/>
          <p:cNvSpPr txBox="1">
            <a:spLocks noChangeArrowheads="1"/>
          </p:cNvSpPr>
          <p:nvPr/>
        </p:nvSpPr>
        <p:spPr bwMode="auto">
          <a:xfrm>
            <a:off x="3962400" y="6583363"/>
            <a:ext cx="4338638" cy="274637"/>
          </a:xfrm>
          <a:prstGeom prst="rect">
            <a:avLst/>
          </a:prstGeom>
          <a:noFill/>
          <a:ln w="9525">
            <a:noFill/>
            <a:miter lim="800000"/>
            <a:headEnd/>
            <a:tailEnd/>
          </a:ln>
        </p:spPr>
        <p:txBody>
          <a:bodyPr>
            <a:spAutoFit/>
          </a:bodyPr>
          <a:lstStyle/>
          <a:p>
            <a:pPr eaLnBrk="0" hangingPunct="0">
              <a:spcBef>
                <a:spcPct val="50000"/>
              </a:spcBef>
              <a:buFont typeface="Wingdings" pitchFamily="2" charset="2"/>
              <a:buNone/>
            </a:pPr>
            <a:r>
              <a:rPr lang="en-US" sz="1200" b="1">
                <a:solidFill>
                  <a:schemeClr val="tx1"/>
                </a:solidFill>
              </a:rPr>
              <a:t>Source: S&amp;P’s DRI/Platts</a:t>
            </a:r>
          </a:p>
        </p:txBody>
      </p:sp>
    </p:spTree>
    <p:extLst>
      <p:ext uri="{BB962C8B-B14F-4D97-AF65-F5344CB8AC3E}">
        <p14:creationId xmlns:p14="http://schemas.microsoft.com/office/powerpoint/2010/main" val="22336332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27037"/>
            <a:ext cx="6781800" cy="639763"/>
          </a:xfrm>
        </p:spPr>
        <p:txBody>
          <a:bodyPr>
            <a:normAutofit fontScale="90000"/>
          </a:bodyPr>
          <a:lstStyle/>
          <a:p>
            <a:pPr algn="ctr"/>
            <a:r>
              <a:rPr lang="en-US" dirty="0">
                <a:solidFill>
                  <a:schemeClr val="accent2"/>
                </a:solidFill>
                <a:ea typeface="Tahoma" pitchFamily="34" charset="0"/>
                <a:cs typeface="Tahoma" pitchFamily="34" charset="0"/>
              </a:rPr>
              <a:t>Light/Heavy Spread</a:t>
            </a:r>
          </a:p>
        </p:txBody>
      </p:sp>
      <p:graphicFrame>
        <p:nvGraphicFramePr>
          <p:cNvPr id="5" name="Chart Placeholder 4"/>
          <p:cNvGraphicFramePr>
            <a:graphicFrameLocks noGrp="1"/>
          </p:cNvGraphicFramePr>
          <p:nvPr>
            <p:ph type="chart" idx="1"/>
            <p:extLst>
              <p:ext uri="{D42A27DB-BD31-4B8C-83A1-F6EECF244321}">
                <p14:modId xmlns:p14="http://schemas.microsoft.com/office/powerpoint/2010/main" val="738973632"/>
              </p:ext>
            </p:extLst>
          </p:nvPr>
        </p:nvGraphicFramePr>
        <p:xfrm>
          <a:off x="457200" y="1371600"/>
          <a:ext cx="8686800" cy="472440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1"/>
          </p:nvPr>
        </p:nvSpPr>
        <p:spPr/>
        <p:txBody>
          <a:bodyPr/>
          <a:lstStyle/>
          <a:p>
            <a:pPr>
              <a:defRPr/>
            </a:pPr>
            <a:fld id="{A38B37BE-1DE3-43C9-8F7C-F94854BD979A}" type="slidenum">
              <a:rPr lang="en-US" smtClean="0"/>
              <a:pPr>
                <a:defRPr/>
              </a:pPr>
              <a:t>13</a:t>
            </a:fld>
            <a:endParaRPr lang="en-US"/>
          </a:p>
        </p:txBody>
      </p:sp>
    </p:spTree>
    <p:extLst>
      <p:ext uri="{BB962C8B-B14F-4D97-AF65-F5344CB8AC3E}">
        <p14:creationId xmlns:p14="http://schemas.microsoft.com/office/powerpoint/2010/main" val="2874955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05800" cy="639763"/>
          </a:xfrm>
        </p:spPr>
        <p:txBody>
          <a:bodyPr>
            <a:normAutofit fontScale="90000"/>
          </a:bodyPr>
          <a:lstStyle/>
          <a:p>
            <a:r>
              <a:rPr lang="en-US" dirty="0"/>
              <a:t>WTI / Brent Spread: The </a:t>
            </a:r>
            <a:r>
              <a:rPr lang="en-US" dirty="0" err="1"/>
              <a:t>Bakken</a:t>
            </a:r>
            <a:r>
              <a:rPr lang="en-US" dirty="0"/>
              <a:t> Shale</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89941"/>
            <a:ext cx="6314173" cy="51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51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486" y="228600"/>
            <a:ext cx="8610600" cy="1066800"/>
          </a:xfrm>
        </p:spPr>
        <p:txBody>
          <a:bodyPr>
            <a:normAutofit fontScale="90000"/>
          </a:bodyPr>
          <a:lstStyle/>
          <a:p>
            <a:r>
              <a:rPr lang="en-US" dirty="0"/>
              <a:t>WTI / Brent Spread has helped PADD II &amp; PADD III Refineries / Hurt PADD I</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64" y="1600200"/>
            <a:ext cx="7762644"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56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Natural Gas</a:t>
            </a:r>
          </a:p>
        </p:txBody>
      </p:sp>
    </p:spTree>
    <p:extLst>
      <p:ext uri="{BB962C8B-B14F-4D97-AF65-F5344CB8AC3E}">
        <p14:creationId xmlns:p14="http://schemas.microsoft.com/office/powerpoint/2010/main" val="158389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Factors Affecting Natural Gas</a:t>
            </a:r>
          </a:p>
        </p:txBody>
      </p:sp>
      <p:sp>
        <p:nvSpPr>
          <p:cNvPr id="3" name="Content Placeholder 2"/>
          <p:cNvSpPr>
            <a:spLocks noGrp="1"/>
          </p:cNvSpPr>
          <p:nvPr>
            <p:ph idx="1"/>
          </p:nvPr>
        </p:nvSpPr>
        <p:spPr>
          <a:xfrm>
            <a:off x="457200" y="1600200"/>
            <a:ext cx="8229600" cy="4525963"/>
          </a:xfrm>
        </p:spPr>
        <p:txBody>
          <a:bodyPr>
            <a:normAutofit fontScale="77500" lnSpcReduction="20000"/>
          </a:bodyPr>
          <a:lstStyle/>
          <a:p>
            <a:r>
              <a:rPr lang="en-US" dirty="0"/>
              <a:t>Demand Shock:</a:t>
            </a:r>
          </a:p>
          <a:p>
            <a:pPr lvl="1"/>
            <a:r>
              <a:rPr lang="en-US" dirty="0"/>
              <a:t>2008 Recession decrease natural gas consumption to 1998 levels</a:t>
            </a:r>
          </a:p>
          <a:p>
            <a:pPr lvl="1"/>
            <a:r>
              <a:rPr lang="en-US" dirty="0"/>
              <a:t>Lower 48 currently consuming approximately 55 BCF / D</a:t>
            </a:r>
          </a:p>
          <a:p>
            <a:pPr lvl="1"/>
            <a:endParaRPr lang="en-US" dirty="0"/>
          </a:p>
          <a:p>
            <a:r>
              <a:rPr lang="en-US" dirty="0"/>
              <a:t>Supply Shock:</a:t>
            </a:r>
          </a:p>
          <a:p>
            <a:pPr lvl="1"/>
            <a:r>
              <a:rPr lang="en-US" dirty="0"/>
              <a:t>Natural gas domestic production has increased 10% during that time</a:t>
            </a:r>
          </a:p>
          <a:p>
            <a:pPr lvl="2"/>
            <a:r>
              <a:rPr lang="en-US" dirty="0"/>
              <a:t>2008 Daily Production – 45 BCF /D</a:t>
            </a:r>
          </a:p>
          <a:p>
            <a:pPr lvl="2"/>
            <a:r>
              <a:rPr lang="en-US" dirty="0"/>
              <a:t>2011 Daily Production – 55 BCF / D</a:t>
            </a:r>
          </a:p>
          <a:p>
            <a:pPr lvl="1"/>
            <a:r>
              <a:rPr lang="en-US" dirty="0"/>
              <a:t>Reasons:</a:t>
            </a:r>
          </a:p>
          <a:p>
            <a:pPr lvl="2"/>
            <a:r>
              <a:rPr lang="en-US" dirty="0"/>
              <a:t>Shale &amp; horizontal drilling technology</a:t>
            </a:r>
          </a:p>
          <a:p>
            <a:pPr lvl="2"/>
            <a:r>
              <a:rPr lang="en-US" dirty="0"/>
              <a:t>North American Reserves have skyrocketed</a:t>
            </a:r>
          </a:p>
          <a:p>
            <a:pPr lvl="1"/>
            <a:r>
              <a:rPr lang="en-US" dirty="0"/>
              <a:t>Shale drilling being driven by liquids prices, not NG prices</a:t>
            </a:r>
          </a:p>
          <a:p>
            <a:pPr lvl="1"/>
            <a:endParaRPr lang="en-US" dirty="0"/>
          </a:p>
        </p:txBody>
      </p:sp>
    </p:spTree>
    <p:extLst>
      <p:ext uri="{BB962C8B-B14F-4D97-AF65-F5344CB8AC3E}">
        <p14:creationId xmlns:p14="http://schemas.microsoft.com/office/powerpoint/2010/main" val="1987279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pPr>
              <a:defRPr/>
            </a:pPr>
            <a:fld id="{4DDFD73A-2328-4591-9114-DC382A7D4D21}" type="slidenum">
              <a:rPr lang="en-US"/>
              <a:pPr>
                <a:defRPr/>
              </a:pPr>
              <a:t>18</a:t>
            </a:fld>
            <a:endParaRPr lang="en-US"/>
          </a:p>
        </p:txBody>
      </p:sp>
      <p:sp>
        <p:nvSpPr>
          <p:cNvPr id="69635" name="Rectangle 2"/>
          <p:cNvSpPr>
            <a:spLocks noChangeArrowheads="1"/>
          </p:cNvSpPr>
          <p:nvPr/>
        </p:nvSpPr>
        <p:spPr bwMode="auto">
          <a:xfrm>
            <a:off x="0" y="304800"/>
            <a:ext cx="9144000" cy="641350"/>
          </a:xfrm>
          <a:prstGeom prst="rect">
            <a:avLst/>
          </a:prstGeom>
          <a:noFill/>
          <a:ln w="9525">
            <a:noFill/>
            <a:miter lim="800000"/>
            <a:headEnd/>
            <a:tailEnd/>
          </a:ln>
        </p:spPr>
        <p:txBody>
          <a:bodyPr lIns="92075" tIns="46038" rIns="92075" bIns="46038">
            <a:spAutoFit/>
          </a:bodyPr>
          <a:lstStyle/>
          <a:p>
            <a:pPr algn="ctr" eaLnBrk="0" hangingPunct="0"/>
            <a:r>
              <a:rPr lang="en-US" sz="3600" dirty="0">
                <a:solidFill>
                  <a:schemeClr val="accent2"/>
                </a:solidFill>
                <a:latin typeface="Tahoma" pitchFamily="34" charset="0"/>
              </a:rPr>
              <a:t>Two Eras: Natural Gas Price Chart</a:t>
            </a:r>
          </a:p>
        </p:txBody>
      </p:sp>
      <p:pic>
        <p:nvPicPr>
          <p:cNvPr id="69636" name="Picture 3"/>
          <p:cNvPicPr>
            <a:picLocks noChangeAspect="1" noChangeArrowheads="1"/>
          </p:cNvPicPr>
          <p:nvPr/>
        </p:nvPicPr>
        <p:blipFill>
          <a:blip r:embed="rId3" cstate="print"/>
          <a:srcRect/>
          <a:stretch>
            <a:fillRect/>
          </a:stretch>
        </p:blipFill>
        <p:spPr bwMode="auto">
          <a:xfrm>
            <a:off x="533400" y="946150"/>
            <a:ext cx="8153400" cy="5226049"/>
          </a:xfrm>
          <a:prstGeom prst="rect">
            <a:avLst/>
          </a:prstGeom>
          <a:noFill/>
          <a:ln w="9525" algn="ctr">
            <a:noFill/>
            <a:miter lim="800000"/>
            <a:headEnd/>
            <a:tailEnd/>
          </a:ln>
        </p:spPr>
      </p:pic>
    </p:spTree>
    <p:extLst>
      <p:ext uri="{BB962C8B-B14F-4D97-AF65-F5344CB8AC3E}">
        <p14:creationId xmlns:p14="http://schemas.microsoft.com/office/powerpoint/2010/main" val="78633249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F8B3AB-AF6C-4520-BA97-92B7FE7C0291}" type="slidenum">
              <a:rPr lang="en-US" smtClean="0"/>
              <a:pPr>
                <a:defRPr/>
              </a:pPr>
              <a:t>19</a:t>
            </a:fld>
            <a:endParaRPr lang="en-US"/>
          </a:p>
        </p:txBody>
      </p:sp>
      <p:sp>
        <p:nvSpPr>
          <p:cNvPr id="3" name="Rectangle 2"/>
          <p:cNvSpPr>
            <a:spLocks noChangeArrowheads="1"/>
          </p:cNvSpPr>
          <p:nvPr/>
        </p:nvSpPr>
        <p:spPr bwMode="auto">
          <a:xfrm>
            <a:off x="0" y="304800"/>
            <a:ext cx="9144000" cy="641350"/>
          </a:xfrm>
          <a:prstGeom prst="rect">
            <a:avLst/>
          </a:prstGeom>
          <a:noFill/>
          <a:ln w="9525">
            <a:noFill/>
            <a:miter lim="800000"/>
            <a:headEnd/>
            <a:tailEnd/>
          </a:ln>
        </p:spPr>
        <p:txBody>
          <a:bodyPr lIns="92075" tIns="46038" rIns="92075" bIns="46038">
            <a:spAutoFit/>
          </a:bodyPr>
          <a:lstStyle/>
          <a:p>
            <a:pPr algn="ctr" eaLnBrk="0" hangingPunct="0"/>
            <a:r>
              <a:rPr lang="en-US" sz="3600" dirty="0">
                <a:solidFill>
                  <a:schemeClr val="accent2"/>
                </a:solidFill>
                <a:latin typeface="Tahoma" pitchFamily="34" charset="0"/>
              </a:rPr>
              <a:t> Year Natural Gas Price Chart</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953560"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79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81000"/>
            <a:ext cx="6972300" cy="634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592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pPr>
              <a:defRPr/>
            </a:pPr>
            <a:fld id="{DDD52ED8-4700-460C-A6D2-5B10CC84C919}" type="slidenum">
              <a:rPr lang="en-US"/>
              <a:pPr>
                <a:defRPr/>
              </a:pPr>
              <a:t>20</a:t>
            </a:fld>
            <a:endParaRPr lang="en-US"/>
          </a:p>
        </p:txBody>
      </p:sp>
      <p:sp>
        <p:nvSpPr>
          <p:cNvPr id="4100" name="Rectangle 2"/>
          <p:cNvSpPr>
            <a:spLocks noChangeArrowheads="1"/>
          </p:cNvSpPr>
          <p:nvPr/>
        </p:nvSpPr>
        <p:spPr bwMode="auto">
          <a:xfrm>
            <a:off x="830851" y="304800"/>
            <a:ext cx="7790274" cy="770084"/>
          </a:xfrm>
          <a:prstGeom prst="rect">
            <a:avLst/>
          </a:prstGeom>
          <a:noFill/>
          <a:ln w="9525">
            <a:noFill/>
            <a:miter lim="800000"/>
            <a:headEnd/>
            <a:tailEnd/>
          </a:ln>
        </p:spPr>
        <p:txBody>
          <a:bodyPr wrap="none" lIns="92075" tIns="46038" rIns="92075" bIns="46038">
            <a:spAutoFit/>
          </a:bodyPr>
          <a:lstStyle/>
          <a:p>
            <a:pPr algn="ctr" eaLnBrk="0" hangingPunct="0"/>
            <a:r>
              <a:rPr lang="en-US" sz="4400" dirty="0">
                <a:solidFill>
                  <a:schemeClr val="accent2"/>
                </a:solidFill>
                <a:latin typeface="Tahoma" pitchFamily="34" charset="0"/>
              </a:rPr>
              <a:t>Natural Gas Historical Volatility</a:t>
            </a:r>
          </a:p>
        </p:txBody>
      </p:sp>
      <p:graphicFrame>
        <p:nvGraphicFramePr>
          <p:cNvPr id="4098" name="Object 3"/>
          <p:cNvGraphicFramePr>
            <a:graphicFrameLocks noChangeAspect="1"/>
          </p:cNvGraphicFramePr>
          <p:nvPr>
            <p:extLst>
              <p:ext uri="{D42A27DB-BD31-4B8C-83A1-F6EECF244321}">
                <p14:modId xmlns:p14="http://schemas.microsoft.com/office/powerpoint/2010/main" val="508964183"/>
              </p:ext>
            </p:extLst>
          </p:nvPr>
        </p:nvGraphicFramePr>
        <p:xfrm>
          <a:off x="1016000" y="1473200"/>
          <a:ext cx="7213600" cy="4392613"/>
        </p:xfrm>
        <a:graphic>
          <a:graphicData uri="http://schemas.openxmlformats.org/presentationml/2006/ole">
            <mc:AlternateContent xmlns:mc="http://schemas.openxmlformats.org/markup-compatibility/2006">
              <mc:Choice xmlns:v="urn:schemas-microsoft-com:vml" Requires="v">
                <p:oleObj name="Worksheet" r:id="rId3" imgW="7210345" imgH="4391089" progId="Excel.Sheet.8">
                  <p:embed/>
                </p:oleObj>
              </mc:Choice>
              <mc:Fallback>
                <p:oleObj name="Worksheet" r:id="rId3" imgW="7210345" imgH="4391089" progId="Excel.Sheet.8">
                  <p:embed/>
                  <p:pic>
                    <p:nvPicPr>
                      <p:cNvPr id="4098" name="Object 3"/>
                      <p:cNvPicPr>
                        <a:picLocks noChangeAspect="1" noChangeArrowheads="1"/>
                      </p:cNvPicPr>
                      <p:nvPr/>
                    </p:nvPicPr>
                    <p:blipFill>
                      <a:blip r:embed="rId4"/>
                      <a:srcRect/>
                      <a:stretch>
                        <a:fillRect/>
                      </a:stretch>
                    </p:blipFill>
                    <p:spPr bwMode="auto">
                      <a:xfrm>
                        <a:off x="1016000" y="1473200"/>
                        <a:ext cx="7213600" cy="439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55402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5F8B3AB-AF6C-4520-BA97-92B7FE7C0291}" type="slidenum">
              <a:rPr lang="en-US" smtClean="0"/>
              <a:pPr>
                <a:defRPr/>
              </a:pPr>
              <a:t>21</a:t>
            </a:fld>
            <a:endParaRPr lang="en-US"/>
          </a:p>
        </p:txBody>
      </p:sp>
      <p:sp>
        <p:nvSpPr>
          <p:cNvPr id="3" name="Rectangle 2"/>
          <p:cNvSpPr>
            <a:spLocks noChangeArrowheads="1"/>
          </p:cNvSpPr>
          <p:nvPr/>
        </p:nvSpPr>
        <p:spPr bwMode="auto">
          <a:xfrm>
            <a:off x="830851" y="304800"/>
            <a:ext cx="7790274" cy="770084"/>
          </a:xfrm>
          <a:prstGeom prst="rect">
            <a:avLst/>
          </a:prstGeom>
          <a:noFill/>
          <a:ln w="9525">
            <a:noFill/>
            <a:miter lim="800000"/>
            <a:headEnd/>
            <a:tailEnd/>
          </a:ln>
        </p:spPr>
        <p:txBody>
          <a:bodyPr wrap="none" lIns="92075" tIns="46038" rIns="92075" bIns="46038">
            <a:spAutoFit/>
          </a:bodyPr>
          <a:lstStyle/>
          <a:p>
            <a:pPr algn="ctr" eaLnBrk="0" hangingPunct="0"/>
            <a:r>
              <a:rPr lang="en-US" sz="4400" dirty="0">
                <a:solidFill>
                  <a:schemeClr val="accent2"/>
                </a:solidFill>
                <a:latin typeface="Tahoma" pitchFamily="34" charset="0"/>
              </a:rPr>
              <a:t>Natural Gas Historical Volatility</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60" y="1447800"/>
            <a:ext cx="722565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6150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Gas Storage Effects, May 2012</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12592"/>
            <a:ext cx="5562600" cy="499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331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Natural Gas Demand Changes (2015)</a:t>
            </a:r>
          </a:p>
        </p:txBody>
      </p:sp>
      <p:sp>
        <p:nvSpPr>
          <p:cNvPr id="3" name="Content Placeholder 2"/>
          <p:cNvSpPr>
            <a:spLocks noGrp="1"/>
          </p:cNvSpPr>
          <p:nvPr>
            <p:ph idx="1"/>
          </p:nvPr>
        </p:nvSpPr>
        <p:spPr>
          <a:xfrm>
            <a:off x="457200" y="1295400"/>
            <a:ext cx="8458200" cy="5181600"/>
          </a:xfrm>
        </p:spPr>
        <p:txBody>
          <a:bodyPr>
            <a:normAutofit fontScale="77500" lnSpcReduction="20000"/>
          </a:bodyPr>
          <a:lstStyle/>
          <a:p>
            <a:r>
              <a:rPr lang="en-US" dirty="0"/>
              <a:t>Coal Plant Retirement</a:t>
            </a:r>
          </a:p>
          <a:p>
            <a:r>
              <a:rPr lang="en-US" dirty="0"/>
              <a:t>Commercial Demand</a:t>
            </a:r>
          </a:p>
          <a:p>
            <a:pPr lvl="1"/>
            <a:r>
              <a:rPr lang="en-US" dirty="0"/>
              <a:t>North American feedstock will be lowest in world with the exception of Qatar</a:t>
            </a:r>
          </a:p>
          <a:p>
            <a:pPr lvl="1"/>
            <a:r>
              <a:rPr lang="en-US" dirty="0"/>
              <a:t>Manufacturing Boom</a:t>
            </a:r>
          </a:p>
          <a:p>
            <a:pPr lvl="1"/>
            <a:r>
              <a:rPr lang="en-US" dirty="0"/>
              <a:t>Chemicals Boom</a:t>
            </a:r>
          </a:p>
          <a:p>
            <a:r>
              <a:rPr lang="en-US" dirty="0"/>
              <a:t>Residential / Commercial Demand</a:t>
            </a:r>
          </a:p>
          <a:p>
            <a:pPr lvl="1"/>
            <a:r>
              <a:rPr lang="en-US" dirty="0"/>
              <a:t>Replacing less green (heating oil) boilers with natural gas boilers</a:t>
            </a:r>
          </a:p>
          <a:p>
            <a:pPr lvl="1"/>
            <a:r>
              <a:rPr lang="en-US" dirty="0"/>
              <a:t>Housing overhang being worked though</a:t>
            </a:r>
          </a:p>
          <a:p>
            <a:r>
              <a:rPr lang="en-US" dirty="0"/>
              <a:t>LNG Export</a:t>
            </a:r>
          </a:p>
          <a:p>
            <a:pPr lvl="1"/>
            <a:r>
              <a:rPr lang="en-US" dirty="0"/>
              <a:t>At $6/</a:t>
            </a:r>
            <a:r>
              <a:rPr lang="en-US" dirty="0" err="1"/>
              <a:t>mmBTU</a:t>
            </a:r>
            <a:r>
              <a:rPr lang="en-US" dirty="0"/>
              <a:t> </a:t>
            </a:r>
          </a:p>
          <a:p>
            <a:pPr lvl="2"/>
            <a:r>
              <a:rPr lang="en-US" dirty="0"/>
              <a:t>LNG to Asia:  $10 / </a:t>
            </a:r>
            <a:r>
              <a:rPr lang="en-US" dirty="0" err="1"/>
              <a:t>mmBTU</a:t>
            </a:r>
            <a:endParaRPr lang="en-US" dirty="0"/>
          </a:p>
          <a:p>
            <a:pPr lvl="2"/>
            <a:r>
              <a:rPr lang="en-US" dirty="0"/>
              <a:t>Asian Price - $85/</a:t>
            </a:r>
            <a:r>
              <a:rPr lang="en-US" dirty="0" err="1"/>
              <a:t>mmBTU</a:t>
            </a:r>
            <a:endParaRPr lang="en-US" dirty="0"/>
          </a:p>
          <a:p>
            <a:r>
              <a:rPr lang="en-US" dirty="0"/>
              <a:t>CNG Vehicles</a:t>
            </a:r>
          </a:p>
        </p:txBody>
      </p:sp>
    </p:spTree>
    <p:extLst>
      <p:ext uri="{BB962C8B-B14F-4D97-AF65-F5344CB8AC3E}">
        <p14:creationId xmlns:p14="http://schemas.microsoft.com/office/powerpoint/2010/main" val="2063719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Natural Gas Liquids (NGL)</a:t>
            </a:r>
          </a:p>
        </p:txBody>
      </p:sp>
    </p:spTree>
    <p:extLst>
      <p:ext uri="{BB962C8B-B14F-4D97-AF65-F5344CB8AC3E}">
        <p14:creationId xmlns:p14="http://schemas.microsoft.com/office/powerpoint/2010/main" val="20767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algn="ctr"/>
            <a:r>
              <a:rPr lang="en-US" sz="4000" dirty="0"/>
              <a:t>Historic NGL Pricing</a:t>
            </a:r>
          </a:p>
        </p:txBody>
      </p:sp>
      <p:graphicFrame>
        <p:nvGraphicFramePr>
          <p:cNvPr id="2" name="Object 4"/>
          <p:cNvGraphicFramePr>
            <a:graphicFrameLocks noGrp="1" noChangeAspect="1"/>
          </p:cNvGraphicFramePr>
          <p:nvPr>
            <p:ph idx="1"/>
            <p:extLst>
              <p:ext uri="{D42A27DB-BD31-4B8C-83A1-F6EECF244321}">
                <p14:modId xmlns:p14="http://schemas.microsoft.com/office/powerpoint/2010/main" val="3804059785"/>
              </p:ext>
            </p:extLst>
          </p:nvPr>
        </p:nvGraphicFramePr>
        <p:xfrm>
          <a:off x="1143000" y="1828800"/>
          <a:ext cx="6844808" cy="420092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12"/>
          </p:nvPr>
        </p:nvSpPr>
        <p:spPr/>
        <p:txBody>
          <a:bodyPr/>
          <a:lstStyle/>
          <a:p>
            <a:pPr>
              <a:defRPr/>
            </a:pPr>
            <a:fld id="{1194831E-4E1E-4ADA-AEDA-E24EEF92F679}" type="slidenum">
              <a:rPr lang="en-US"/>
              <a:pPr>
                <a:defRPr/>
              </a:pPr>
              <a:t>25</a:t>
            </a:fld>
            <a:endParaRPr lang="en-US"/>
          </a:p>
        </p:txBody>
      </p:sp>
    </p:spTree>
    <p:extLst>
      <p:ext uri="{BB962C8B-B14F-4D97-AF65-F5344CB8AC3E}">
        <p14:creationId xmlns:p14="http://schemas.microsoft.com/office/powerpoint/2010/main" val="236957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 y="533400"/>
            <a:ext cx="9169943" cy="562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19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6"/>
          <p:cNvSpPr>
            <a:spLocks noGrp="1" noChangeArrowheads="1"/>
          </p:cNvSpPr>
          <p:nvPr>
            <p:ph type="title"/>
          </p:nvPr>
        </p:nvSpPr>
        <p:spPr>
          <a:xfrm>
            <a:off x="1168400" y="350837"/>
            <a:ext cx="6934200" cy="944563"/>
          </a:xfrm>
        </p:spPr>
        <p:txBody>
          <a:bodyPr>
            <a:noAutofit/>
          </a:bodyPr>
          <a:lstStyle/>
          <a:p>
            <a:pPr algn="ctr" fontAlgn="auto">
              <a:spcAft>
                <a:spcPts val="0"/>
              </a:spcAft>
              <a:defRPr/>
            </a:pPr>
            <a:r>
              <a:rPr lang="en-US" sz="2800" dirty="0">
                <a:solidFill>
                  <a:schemeClr val="accent2"/>
                </a:solidFill>
                <a:latin typeface="Arial" charset="0"/>
              </a:rPr>
              <a:t>Natural Gas Liquids:  Supply Areas</a:t>
            </a:r>
          </a:p>
        </p:txBody>
      </p:sp>
      <p:sp>
        <p:nvSpPr>
          <p:cNvPr id="6" name="Slide Number Placeholder 4"/>
          <p:cNvSpPr>
            <a:spLocks noGrp="1"/>
          </p:cNvSpPr>
          <p:nvPr>
            <p:ph type="sldNum" sz="quarter" idx="12"/>
          </p:nvPr>
        </p:nvSpPr>
        <p:spPr/>
        <p:txBody>
          <a:bodyPr/>
          <a:lstStyle/>
          <a:p>
            <a:pPr>
              <a:defRPr/>
            </a:pPr>
            <a:fld id="{66BF4296-9EEB-4427-BADC-173748193AB3}" type="slidenum">
              <a:rPr lang="en-US"/>
              <a:pPr>
                <a:defRPr/>
              </a:pPr>
              <a:t>27</a:t>
            </a:fld>
            <a:endParaRPr lang="en-US"/>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0" y="1195388"/>
            <a:ext cx="8868069" cy="520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5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83297"/>
            <a:ext cx="4953000" cy="6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303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991600" cy="553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18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Supply &amp; demand revolution</a:t>
            </a:r>
          </a:p>
        </p:txBody>
      </p:sp>
    </p:spTree>
    <p:extLst>
      <p:ext uri="{BB962C8B-B14F-4D97-AF65-F5344CB8AC3E}">
        <p14:creationId xmlns:p14="http://schemas.microsoft.com/office/powerpoint/2010/main" val="1879666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z="4000"/>
              <a:t>NGL Market Hubs</a:t>
            </a:r>
          </a:p>
        </p:txBody>
      </p:sp>
      <p:sp>
        <p:nvSpPr>
          <p:cNvPr id="71683" name="Rectangle 3"/>
          <p:cNvSpPr>
            <a:spLocks noGrp="1" noChangeArrowheads="1"/>
          </p:cNvSpPr>
          <p:nvPr>
            <p:ph idx="1"/>
          </p:nvPr>
        </p:nvSpPr>
        <p:spPr>
          <a:xfrm>
            <a:off x="457200" y="1600200"/>
            <a:ext cx="8458200" cy="4525963"/>
          </a:xfrm>
        </p:spPr>
        <p:txBody>
          <a:bodyPr>
            <a:normAutofit fontScale="92500" lnSpcReduction="20000"/>
          </a:bodyPr>
          <a:lstStyle/>
          <a:p>
            <a:r>
              <a:rPr lang="en-US" dirty="0"/>
              <a:t>Edmonton/Fort Saskatchewan, Alberta</a:t>
            </a:r>
          </a:p>
          <a:p>
            <a:endParaRPr lang="en-US" dirty="0"/>
          </a:p>
          <a:p>
            <a:r>
              <a:rPr lang="en-US" dirty="0"/>
              <a:t>Sarnia, Ontario</a:t>
            </a:r>
          </a:p>
          <a:p>
            <a:endParaRPr lang="en-US" dirty="0"/>
          </a:p>
          <a:p>
            <a:r>
              <a:rPr lang="en-US" dirty="0"/>
              <a:t>Conway, Kansas</a:t>
            </a:r>
          </a:p>
          <a:p>
            <a:endParaRPr lang="en-US" dirty="0"/>
          </a:p>
          <a:p>
            <a:r>
              <a:rPr lang="en-US" dirty="0"/>
              <a:t>Mont </a:t>
            </a:r>
            <a:r>
              <a:rPr lang="en-US" dirty="0" err="1"/>
              <a:t>Belvieu</a:t>
            </a:r>
            <a:r>
              <a:rPr lang="en-US" dirty="0"/>
              <a:t>, Texas</a:t>
            </a:r>
          </a:p>
          <a:p>
            <a:endParaRPr lang="en-US" dirty="0"/>
          </a:p>
          <a:p>
            <a:pPr lvl="1"/>
            <a:r>
              <a:rPr lang="en-US" dirty="0"/>
              <a:t>Because of physical infrastructure, Mon </a:t>
            </a:r>
            <a:r>
              <a:rPr lang="en-US" dirty="0" err="1"/>
              <a:t>Belvieu</a:t>
            </a:r>
            <a:r>
              <a:rPr lang="en-US" dirty="0"/>
              <a:t> acts as a “price setter” for the other three regions</a:t>
            </a:r>
          </a:p>
        </p:txBody>
      </p:sp>
      <p:sp>
        <p:nvSpPr>
          <p:cNvPr id="5" name="Slide Number Placeholder 4"/>
          <p:cNvSpPr>
            <a:spLocks noGrp="1"/>
          </p:cNvSpPr>
          <p:nvPr>
            <p:ph type="sldNum" sz="quarter" idx="12"/>
          </p:nvPr>
        </p:nvSpPr>
        <p:spPr/>
        <p:txBody>
          <a:bodyPr/>
          <a:lstStyle/>
          <a:p>
            <a:pPr>
              <a:defRPr/>
            </a:pPr>
            <a:fld id="{30F58D01-32C5-4525-86F6-8F44E97A4ECE}" type="slidenum">
              <a:rPr lang="en-US"/>
              <a:pPr>
                <a:defRPr/>
              </a:pPr>
              <a:t>30</a:t>
            </a:fld>
            <a:endParaRPr lang="en-US"/>
          </a:p>
        </p:txBody>
      </p:sp>
    </p:spTree>
    <p:extLst>
      <p:ext uri="{BB962C8B-B14F-4D97-AF65-F5344CB8AC3E}">
        <p14:creationId xmlns:p14="http://schemas.microsoft.com/office/powerpoint/2010/main" val="163498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4000"/>
              <a:t>NGL Pricing</a:t>
            </a:r>
          </a:p>
        </p:txBody>
      </p:sp>
      <p:sp>
        <p:nvSpPr>
          <p:cNvPr id="58372" name="Rectangle 3"/>
          <p:cNvSpPr>
            <a:spLocks noGrp="1" noChangeArrowheads="1"/>
          </p:cNvSpPr>
          <p:nvPr>
            <p:ph idx="1"/>
          </p:nvPr>
        </p:nvSpPr>
        <p:spPr/>
        <p:txBody>
          <a:bodyPr>
            <a:normAutofit/>
          </a:bodyPr>
          <a:lstStyle/>
          <a:p>
            <a:pPr marL="420624" indent="-384048" fontAlgn="auto">
              <a:spcAft>
                <a:spcPts val="0"/>
              </a:spcAft>
              <a:buFont typeface="Wingdings 2"/>
              <a:buChar char=""/>
              <a:defRPr/>
            </a:pPr>
            <a:r>
              <a:rPr lang="en-US" sz="2800" dirty="0"/>
              <a:t>Most contracts are priced as an index to one of the four locations</a:t>
            </a:r>
          </a:p>
          <a:p>
            <a:pPr marL="420624" indent="-384048" fontAlgn="auto">
              <a:spcAft>
                <a:spcPts val="0"/>
              </a:spcAft>
              <a:buFont typeface="Wingdings 2"/>
              <a:buChar char=""/>
              <a:defRPr/>
            </a:pPr>
            <a:r>
              <a:rPr lang="en-US" sz="2800" dirty="0"/>
              <a:t>NGL prices typically track/follow crude oil prices.</a:t>
            </a:r>
          </a:p>
          <a:p>
            <a:pPr marL="722376" lvl="1" indent="-274320" fontAlgn="auto">
              <a:spcAft>
                <a:spcPts val="0"/>
              </a:spcAft>
              <a:buFont typeface="Wingdings 2"/>
              <a:buChar char=""/>
              <a:defRPr/>
            </a:pPr>
            <a:r>
              <a:rPr lang="en-US" sz="2400" dirty="0"/>
              <a:t>Ethane is the exception tracking natural gas prices</a:t>
            </a:r>
          </a:p>
          <a:p>
            <a:pPr marL="722376" lvl="1" indent="-274320" fontAlgn="auto">
              <a:spcAft>
                <a:spcPts val="0"/>
              </a:spcAft>
              <a:buFont typeface="Wingdings 2"/>
              <a:buChar char=""/>
              <a:defRPr/>
            </a:pPr>
            <a:r>
              <a:rPr lang="en-US" sz="2400" dirty="0"/>
              <a:t>Propane trades near 75% to crude oil</a:t>
            </a:r>
          </a:p>
          <a:p>
            <a:pPr marL="722376" lvl="1" indent="-274320" fontAlgn="auto">
              <a:spcAft>
                <a:spcPts val="0"/>
              </a:spcAft>
              <a:buFont typeface="Wingdings 2"/>
              <a:buChar char=""/>
              <a:defRPr/>
            </a:pPr>
            <a:r>
              <a:rPr lang="en-US" sz="2400" dirty="0"/>
              <a:t>Butane trades near 85% to crude oil</a:t>
            </a:r>
          </a:p>
          <a:p>
            <a:pPr marL="722376" lvl="1" indent="-274320" fontAlgn="auto">
              <a:spcAft>
                <a:spcPts val="0"/>
              </a:spcAft>
              <a:buFont typeface="Wingdings 2"/>
              <a:buChar char=""/>
              <a:defRPr/>
            </a:pPr>
            <a:r>
              <a:rPr lang="en-US" sz="2400" dirty="0"/>
              <a:t>These relationships change as natural gas prices trade high in relation to crude oil prices (2000 – 2001)</a:t>
            </a:r>
          </a:p>
          <a:p>
            <a:pPr marL="1005840" lvl="2" indent="-256032" fontAlgn="auto">
              <a:spcAft>
                <a:spcPts val="0"/>
              </a:spcAft>
              <a:buFont typeface="Arial"/>
              <a:buChar char="○"/>
              <a:defRPr/>
            </a:pPr>
            <a:r>
              <a:rPr lang="en-US" sz="2000" dirty="0"/>
              <a:t>NGL processors will sell the heavier components in the natural gas when natural gas prices are high</a:t>
            </a:r>
          </a:p>
        </p:txBody>
      </p:sp>
      <p:sp>
        <p:nvSpPr>
          <p:cNvPr id="5" name="Slide Number Placeholder 4"/>
          <p:cNvSpPr>
            <a:spLocks noGrp="1"/>
          </p:cNvSpPr>
          <p:nvPr>
            <p:ph type="sldNum" sz="quarter" idx="12"/>
          </p:nvPr>
        </p:nvSpPr>
        <p:spPr/>
        <p:txBody>
          <a:bodyPr/>
          <a:lstStyle/>
          <a:p>
            <a:pPr>
              <a:defRPr/>
            </a:pPr>
            <a:fld id="{ED8DDBDA-B772-47C6-82AF-8CD0FB8EF639}" type="slidenum">
              <a:rPr lang="en-US"/>
              <a:pPr>
                <a:defRPr/>
              </a:pPr>
              <a:t>31</a:t>
            </a:fld>
            <a:endParaRPr lang="en-US"/>
          </a:p>
        </p:txBody>
      </p:sp>
    </p:spTree>
    <p:extLst>
      <p:ext uri="{BB962C8B-B14F-4D97-AF65-F5344CB8AC3E}">
        <p14:creationId xmlns:p14="http://schemas.microsoft.com/office/powerpoint/2010/main" val="87129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4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92727" y="3832412"/>
            <a:ext cx="346363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74467" name="Object 3"/>
          <p:cNvGraphicFramePr>
            <a:graphicFrameLocks noChangeAspect="1"/>
          </p:cNvGraphicFramePr>
          <p:nvPr/>
        </p:nvGraphicFramePr>
        <p:xfrm>
          <a:off x="484910" y="1075765"/>
          <a:ext cx="3628159" cy="2308412"/>
        </p:xfrm>
        <a:graphic>
          <a:graphicData uri="http://schemas.openxmlformats.org/presentationml/2006/ole">
            <mc:AlternateContent xmlns:mc="http://schemas.openxmlformats.org/markup-compatibility/2006">
              <mc:Choice xmlns:v="urn:schemas-microsoft-com:vml" Requires="v">
                <p:oleObj name="Chart" r:id="rId8" imgW="3124403" imgH="2047850" progId="Excel.Chart.8">
                  <p:embed/>
                </p:oleObj>
              </mc:Choice>
              <mc:Fallback>
                <p:oleObj name="Chart" r:id="rId8" imgW="3124403" imgH="2047850" progId="Excel.Chart.8">
                  <p:embed/>
                  <p:pic>
                    <p:nvPicPr>
                      <p:cNvPr id="574467"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484910" y="1075765"/>
                        <a:ext cx="3628159" cy="230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4468" name="Rectangle 4"/>
          <p:cNvSpPr>
            <a:spLocks noChangeArrowheads="1"/>
          </p:cNvSpPr>
          <p:nvPr>
            <p:custDataLst>
              <p:tags r:id="rId1"/>
            </p:custDataLst>
          </p:nvPr>
        </p:nvSpPr>
        <p:spPr bwMode="gray">
          <a:xfrm>
            <a:off x="4364182" y="5983941"/>
            <a:ext cx="3602182" cy="20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16412" bIns="16412" anchor="b"/>
          <a:lstStyle/>
          <a:p>
            <a:pPr algn="l">
              <a:lnSpc>
                <a:spcPct val="90000"/>
              </a:lnSpc>
              <a:buClr>
                <a:srgbClr val="000000"/>
              </a:buClr>
              <a:buFont typeface="Wingdings 2" pitchFamily="18" charset="2"/>
              <a:buNone/>
            </a:pPr>
            <a:endParaRPr lang="en-US" sz="900"/>
          </a:p>
          <a:p>
            <a:pPr algn="l">
              <a:lnSpc>
                <a:spcPct val="90000"/>
              </a:lnSpc>
              <a:buClr>
                <a:srgbClr val="000000"/>
              </a:buClr>
              <a:buFont typeface="Wingdings 2" pitchFamily="18" charset="2"/>
              <a:buNone/>
            </a:pPr>
            <a:r>
              <a:rPr lang="en-US" sz="900"/>
              <a:t>Source: EIA, company reports, Barclays Capital equities and commodities research</a:t>
            </a:r>
          </a:p>
        </p:txBody>
      </p:sp>
      <p:sp>
        <p:nvSpPr>
          <p:cNvPr id="574469" name="Rectangle 5"/>
          <p:cNvSpPr>
            <a:spLocks noGrp="1"/>
          </p:cNvSpPr>
          <p:nvPr>
            <p:ph type="title" idx="4294967295"/>
          </p:nvPr>
        </p:nvSpPr>
        <p:spPr bwMode="gray">
          <a:xfrm>
            <a:off x="429491" y="152400"/>
            <a:ext cx="8229600" cy="990600"/>
          </a:xfrm>
        </p:spPr>
        <p:txBody>
          <a:bodyPr>
            <a:normAutofit/>
          </a:bodyPr>
          <a:lstStyle/>
          <a:p>
            <a:r>
              <a:rPr lang="en-US" sz="2800" dirty="0">
                <a:latin typeface="Arial" charset="0"/>
              </a:rPr>
              <a:t>NGLs provide a significant revenue boost to NG</a:t>
            </a:r>
          </a:p>
        </p:txBody>
      </p:sp>
      <p:sp>
        <p:nvSpPr>
          <p:cNvPr id="574470" name="Rectangle 6"/>
          <p:cNvSpPr>
            <a:spLocks noChangeArrowheads="1"/>
          </p:cNvSpPr>
          <p:nvPr>
            <p:custDataLst>
              <p:tags r:id="rId2"/>
            </p:custDataLst>
          </p:nvPr>
        </p:nvSpPr>
        <p:spPr bwMode="gray">
          <a:xfrm>
            <a:off x="415637" y="874059"/>
            <a:ext cx="3948545" cy="268941"/>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NGLs price, % of WTI</a:t>
            </a:r>
          </a:p>
        </p:txBody>
      </p:sp>
      <p:pic>
        <p:nvPicPr>
          <p:cNvPr id="57447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4433455" y="1210235"/>
            <a:ext cx="4225636" cy="2823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4472" name="Rectangle 8"/>
          <p:cNvSpPr>
            <a:spLocks noChangeArrowheads="1"/>
          </p:cNvSpPr>
          <p:nvPr>
            <p:custDataLst>
              <p:tags r:id="rId3"/>
            </p:custDataLst>
          </p:nvPr>
        </p:nvSpPr>
        <p:spPr bwMode="gray">
          <a:xfrm>
            <a:off x="4433455" y="874059"/>
            <a:ext cx="4225636" cy="268941"/>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a:solidFill>
                  <a:schemeClr val="bg1"/>
                </a:solidFill>
                <a:ea typeface="Arial Unicode MS" pitchFamily="34" charset="-128"/>
                <a:cs typeface="Arial Unicode MS" pitchFamily="34" charset="-128"/>
              </a:rPr>
              <a:t>Comparing well revenues</a:t>
            </a:r>
          </a:p>
        </p:txBody>
      </p:sp>
      <p:sp>
        <p:nvSpPr>
          <p:cNvPr id="574473" name="Rectangle 9"/>
          <p:cNvSpPr>
            <a:spLocks noChangeArrowheads="1"/>
          </p:cNvSpPr>
          <p:nvPr>
            <p:custDataLst>
              <p:tags r:id="rId4"/>
            </p:custDataLst>
          </p:nvPr>
        </p:nvSpPr>
        <p:spPr bwMode="gray">
          <a:xfrm>
            <a:off x="438727" y="3361765"/>
            <a:ext cx="3856182" cy="470647"/>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a:solidFill>
                  <a:schemeClr val="bg1"/>
                </a:solidFill>
                <a:ea typeface="Arial Unicode MS" pitchFamily="34" charset="-128"/>
                <a:cs typeface="Arial Unicode MS" pitchFamily="34" charset="-128"/>
              </a:rPr>
              <a:t>Price for Haynesville well</a:t>
            </a:r>
          </a:p>
          <a:p>
            <a:pPr defTabSz="914608"/>
            <a:r>
              <a:rPr lang="en-US" sz="1400" b="1">
                <a:solidFill>
                  <a:schemeClr val="bg1"/>
                </a:solidFill>
                <a:ea typeface="Arial Unicode MS" pitchFamily="34" charset="-128"/>
                <a:cs typeface="Arial Unicode MS" pitchFamily="34" charset="-128"/>
              </a:rPr>
              <a:t>to match Eagle Ford</a:t>
            </a:r>
          </a:p>
        </p:txBody>
      </p:sp>
    </p:spTree>
    <p:extLst>
      <p:ext uri="{BB962C8B-B14F-4D97-AF65-F5344CB8AC3E}">
        <p14:creationId xmlns:p14="http://schemas.microsoft.com/office/powerpoint/2010/main" val="2430048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3" name="Slide Number Placeholder 5"/>
          <p:cNvSpPr txBox="1">
            <a:spLocks noGrp="1"/>
          </p:cNvSpPr>
          <p:nvPr/>
        </p:nvSpPr>
        <p:spPr bwMode="auto">
          <a:xfrm>
            <a:off x="4114512" y="6448986"/>
            <a:ext cx="914977" cy="27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1019175">
              <a:defRPr>
                <a:solidFill>
                  <a:schemeClr val="tx1"/>
                </a:solidFill>
                <a:latin typeface="Calibri" pitchFamily="34" charset="0"/>
                <a:cs typeface="Arial" charset="0"/>
              </a:defRPr>
            </a:lvl1pPr>
            <a:lvl2pPr marL="742950" indent="-285750" algn="l" defTabSz="1019175">
              <a:defRPr>
                <a:solidFill>
                  <a:schemeClr val="tx1"/>
                </a:solidFill>
                <a:latin typeface="Calibri" pitchFamily="34" charset="0"/>
                <a:cs typeface="Arial" charset="0"/>
              </a:defRPr>
            </a:lvl2pPr>
            <a:lvl3pPr marL="1143000" indent="-228600" algn="l" defTabSz="1019175">
              <a:defRPr>
                <a:solidFill>
                  <a:schemeClr val="tx1"/>
                </a:solidFill>
                <a:latin typeface="Calibri" pitchFamily="34" charset="0"/>
                <a:cs typeface="Arial" charset="0"/>
              </a:defRPr>
            </a:lvl3pPr>
            <a:lvl4pPr marL="1600200" indent="-228600" algn="l" defTabSz="1019175">
              <a:defRPr>
                <a:solidFill>
                  <a:schemeClr val="tx1"/>
                </a:solidFill>
                <a:latin typeface="Calibri" pitchFamily="34" charset="0"/>
                <a:cs typeface="Arial" charset="0"/>
              </a:defRPr>
            </a:lvl4pPr>
            <a:lvl5pPr marL="2057400" indent="-228600" algn="l" defTabSz="1019175">
              <a:defRPr>
                <a:solidFill>
                  <a:schemeClr val="tx1"/>
                </a:solidFill>
                <a:latin typeface="Calibri" pitchFamily="34" charset="0"/>
                <a:cs typeface="Arial" charset="0"/>
              </a:defRPr>
            </a:lvl5pPr>
            <a:lvl6pPr marL="2514600" indent="-228600" defTabSz="1019175" fontAlgn="base">
              <a:spcBef>
                <a:spcPct val="0"/>
              </a:spcBef>
              <a:spcAft>
                <a:spcPct val="0"/>
              </a:spcAft>
              <a:defRPr>
                <a:solidFill>
                  <a:schemeClr val="tx1"/>
                </a:solidFill>
                <a:latin typeface="Calibri" pitchFamily="34" charset="0"/>
                <a:cs typeface="Arial" charset="0"/>
              </a:defRPr>
            </a:lvl6pPr>
            <a:lvl7pPr marL="2971800" indent="-228600" defTabSz="1019175" fontAlgn="base">
              <a:spcBef>
                <a:spcPct val="0"/>
              </a:spcBef>
              <a:spcAft>
                <a:spcPct val="0"/>
              </a:spcAft>
              <a:defRPr>
                <a:solidFill>
                  <a:schemeClr val="tx1"/>
                </a:solidFill>
                <a:latin typeface="Calibri" pitchFamily="34" charset="0"/>
                <a:cs typeface="Arial" charset="0"/>
              </a:defRPr>
            </a:lvl7pPr>
            <a:lvl8pPr marL="3429000" indent="-228600" defTabSz="1019175" fontAlgn="base">
              <a:spcBef>
                <a:spcPct val="0"/>
              </a:spcBef>
              <a:spcAft>
                <a:spcPct val="0"/>
              </a:spcAft>
              <a:defRPr>
                <a:solidFill>
                  <a:schemeClr val="tx1"/>
                </a:solidFill>
                <a:latin typeface="Calibri" pitchFamily="34" charset="0"/>
                <a:cs typeface="Arial" charset="0"/>
              </a:defRPr>
            </a:lvl8pPr>
            <a:lvl9pPr marL="3886200" indent="-228600" defTabSz="1019175" fontAlgn="base">
              <a:spcBef>
                <a:spcPct val="0"/>
              </a:spcBef>
              <a:spcAft>
                <a:spcPct val="0"/>
              </a:spcAft>
              <a:defRPr>
                <a:solidFill>
                  <a:schemeClr val="tx1"/>
                </a:solidFill>
                <a:latin typeface="Calibri" pitchFamily="34" charset="0"/>
                <a:cs typeface="Arial" charset="0"/>
              </a:defRPr>
            </a:lvl9pPr>
          </a:lstStyle>
          <a:p>
            <a:pPr algn="ctr"/>
            <a:fld id="{6F4AC0D5-60F1-482C-84C0-6018952E45BD}" type="slidenum">
              <a:rPr lang="en-US" sz="1200">
                <a:latin typeface="Arial" charset="0"/>
              </a:rPr>
              <a:pPr algn="ctr"/>
              <a:t>33</a:t>
            </a:fld>
            <a:endParaRPr lang="en-US" sz="1200">
              <a:latin typeface="Arial" charset="0"/>
            </a:endParaRPr>
          </a:p>
        </p:txBody>
      </p:sp>
      <p:sp>
        <p:nvSpPr>
          <p:cNvPr id="629764" name="Rectangle 3"/>
          <p:cNvSpPr>
            <a:spLocks noGrp="1"/>
          </p:cNvSpPr>
          <p:nvPr>
            <p:ph type="title" idx="4294967295"/>
          </p:nvPr>
        </p:nvSpPr>
        <p:spPr bwMode="gray">
          <a:xfrm>
            <a:off x="429491" y="152400"/>
            <a:ext cx="8229600" cy="990600"/>
          </a:xfrm>
        </p:spPr>
        <p:txBody>
          <a:bodyPr>
            <a:normAutofit/>
          </a:bodyPr>
          <a:lstStyle/>
          <a:p>
            <a:r>
              <a:rPr lang="en-US" sz="2800" dirty="0">
                <a:latin typeface="Arial" charset="0"/>
              </a:rPr>
              <a:t>Associated gas: Eagle Ford</a:t>
            </a:r>
          </a:p>
        </p:txBody>
      </p:sp>
      <p:sp>
        <p:nvSpPr>
          <p:cNvPr id="629765" name="Rectangle 5"/>
          <p:cNvSpPr>
            <a:spLocks noChangeArrowheads="1"/>
          </p:cNvSpPr>
          <p:nvPr>
            <p:custDataLst>
              <p:tags r:id="rId1"/>
            </p:custDataLst>
          </p:nvPr>
        </p:nvSpPr>
        <p:spPr bwMode="gray">
          <a:xfrm>
            <a:off x="623455" y="941294"/>
            <a:ext cx="3463636" cy="268941"/>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Production from oil window (</a:t>
            </a:r>
            <a:r>
              <a:rPr lang="en-US" sz="1400" b="1" dirty="0" err="1">
                <a:solidFill>
                  <a:schemeClr val="bg1"/>
                </a:solidFill>
                <a:ea typeface="Arial Unicode MS" pitchFamily="34" charset="-128"/>
                <a:cs typeface="Arial Unicode MS" pitchFamily="34" charset="-128"/>
              </a:rPr>
              <a:t>MMcfe</a:t>
            </a:r>
            <a:r>
              <a:rPr lang="en-US" sz="1400" b="1" dirty="0">
                <a:solidFill>
                  <a:schemeClr val="bg1"/>
                </a:solidFill>
                <a:ea typeface="Arial Unicode MS" pitchFamily="34" charset="-128"/>
                <a:cs typeface="Arial Unicode MS" pitchFamily="34" charset="-128"/>
              </a:rPr>
              <a:t>/d)</a:t>
            </a:r>
          </a:p>
        </p:txBody>
      </p:sp>
      <p:sp>
        <p:nvSpPr>
          <p:cNvPr id="629766" name="Rectangle 6"/>
          <p:cNvSpPr>
            <a:spLocks noChangeArrowheads="1"/>
          </p:cNvSpPr>
          <p:nvPr>
            <p:custDataLst>
              <p:tags r:id="rId2"/>
            </p:custDataLst>
          </p:nvPr>
        </p:nvSpPr>
        <p:spPr bwMode="gray">
          <a:xfrm>
            <a:off x="4364182" y="941294"/>
            <a:ext cx="3713018" cy="268941"/>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Production from liquids window (</a:t>
            </a:r>
            <a:r>
              <a:rPr lang="en-US" sz="1400" b="1" dirty="0" err="1">
                <a:solidFill>
                  <a:schemeClr val="bg1"/>
                </a:solidFill>
                <a:ea typeface="Arial Unicode MS" pitchFamily="34" charset="-128"/>
                <a:cs typeface="Arial Unicode MS" pitchFamily="34" charset="-128"/>
              </a:rPr>
              <a:t>MMcfe</a:t>
            </a:r>
            <a:r>
              <a:rPr lang="en-US" sz="1400" b="1" dirty="0">
                <a:solidFill>
                  <a:schemeClr val="bg1"/>
                </a:solidFill>
                <a:ea typeface="Arial Unicode MS" pitchFamily="34" charset="-128"/>
                <a:cs typeface="Arial Unicode MS" pitchFamily="34" charset="-128"/>
              </a:rPr>
              <a:t>/d)</a:t>
            </a:r>
          </a:p>
        </p:txBody>
      </p:sp>
      <p:sp>
        <p:nvSpPr>
          <p:cNvPr id="629767" name="Rectangle 14"/>
          <p:cNvSpPr>
            <a:spLocks noChangeArrowheads="1"/>
          </p:cNvSpPr>
          <p:nvPr>
            <p:custDataLst>
              <p:tags r:id="rId3"/>
            </p:custDataLst>
          </p:nvPr>
        </p:nvSpPr>
        <p:spPr bwMode="gray">
          <a:xfrm>
            <a:off x="484909" y="5918107"/>
            <a:ext cx="8174182" cy="26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6410" bIns="16410" anchor="b"/>
          <a:lstStyle/>
          <a:p>
            <a:pPr marL="307718" indent="-307718" defTabSz="914608">
              <a:lnSpc>
                <a:spcPct val="90000"/>
              </a:lnSpc>
              <a:buClr>
                <a:schemeClr val="tx1"/>
              </a:buClr>
              <a:buSzPct val="100000"/>
            </a:pPr>
            <a:r>
              <a:rPr lang="en-US" sz="700"/>
              <a:t>___________________________</a:t>
            </a:r>
          </a:p>
          <a:p>
            <a:pPr marL="307718" indent="-307718" defTabSz="914608">
              <a:lnSpc>
                <a:spcPct val="90000"/>
              </a:lnSpc>
              <a:buClr>
                <a:schemeClr val="tx1"/>
              </a:buClr>
              <a:buSzPct val="100000"/>
            </a:pPr>
            <a:r>
              <a:rPr lang="en-US" sz="700"/>
              <a:t>Source: The Railroad Commission of Texas, company reports, Barclays Research</a:t>
            </a:r>
          </a:p>
        </p:txBody>
      </p:sp>
      <p:sp>
        <p:nvSpPr>
          <p:cNvPr id="629772" name="Rectangle 12"/>
          <p:cNvSpPr>
            <a:spLocks noChangeArrowheads="1"/>
          </p:cNvSpPr>
          <p:nvPr>
            <p:custDataLst>
              <p:tags r:id="rId4"/>
            </p:custDataLst>
          </p:nvPr>
        </p:nvSpPr>
        <p:spPr bwMode="gray">
          <a:xfrm>
            <a:off x="623455" y="3468221"/>
            <a:ext cx="3463636" cy="268941"/>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Gas production by source (</a:t>
            </a:r>
            <a:r>
              <a:rPr lang="en-US" sz="1400" b="1" dirty="0" err="1">
                <a:solidFill>
                  <a:schemeClr val="bg1"/>
                </a:solidFill>
                <a:ea typeface="Arial Unicode MS" pitchFamily="34" charset="-128"/>
                <a:cs typeface="Arial Unicode MS" pitchFamily="34" charset="-128"/>
              </a:rPr>
              <a:t>MMcf</a:t>
            </a:r>
            <a:r>
              <a:rPr lang="en-US" sz="1400" b="1" dirty="0">
                <a:solidFill>
                  <a:schemeClr val="bg1"/>
                </a:solidFill>
                <a:ea typeface="Arial Unicode MS" pitchFamily="34" charset="-128"/>
                <a:cs typeface="Arial Unicode MS" pitchFamily="34" charset="-128"/>
              </a:rPr>
              <a:t>/d)</a:t>
            </a:r>
          </a:p>
        </p:txBody>
      </p:sp>
      <p:sp>
        <p:nvSpPr>
          <p:cNvPr id="629773" name="Rectangle 13"/>
          <p:cNvSpPr>
            <a:spLocks noChangeArrowheads="1"/>
          </p:cNvSpPr>
          <p:nvPr>
            <p:custDataLst>
              <p:tags r:id="rId5"/>
            </p:custDataLst>
          </p:nvPr>
        </p:nvSpPr>
        <p:spPr bwMode="gray">
          <a:xfrm>
            <a:off x="4364182" y="3468221"/>
            <a:ext cx="3394364" cy="268941"/>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Eagle Ford gas rig count</a:t>
            </a:r>
          </a:p>
        </p:txBody>
      </p:sp>
      <p:pic>
        <p:nvPicPr>
          <p:cNvPr id="629774"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900545" y="1228445"/>
            <a:ext cx="6719455" cy="220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5" name="Picture 15"/>
          <p:cNvPicPr>
            <a:picLocks noChangeAspect="1" noChangeArrowheads="1"/>
          </p:cNvPicPr>
          <p:nvPr/>
        </p:nvPicPr>
        <p:blipFill>
          <a:blip r:embed="rId9">
            <a:extLst>
              <a:ext uri="{28A0092B-C50C-407E-A947-70E740481C1C}">
                <a14:useLocalDpi xmlns:a14="http://schemas.microsoft.com/office/drawing/2010/main" val="0"/>
              </a:ext>
            </a:extLst>
          </a:blip>
          <a:srcRect r="26767"/>
          <a:stretch>
            <a:fillRect/>
          </a:stretch>
        </p:blipFill>
        <p:spPr bwMode="gray">
          <a:xfrm>
            <a:off x="969818" y="3832412"/>
            <a:ext cx="2909455" cy="205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6"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4572000" y="3871632"/>
            <a:ext cx="3117273" cy="1843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1263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Electricity</a:t>
            </a:r>
          </a:p>
        </p:txBody>
      </p:sp>
    </p:spTree>
    <p:extLst>
      <p:ext uri="{BB962C8B-B14F-4D97-AF65-F5344CB8AC3E}">
        <p14:creationId xmlns:p14="http://schemas.microsoft.com/office/powerpoint/2010/main" val="363398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168400" y="228600"/>
            <a:ext cx="6934200" cy="944563"/>
          </a:xfrm>
          <a:noFill/>
        </p:spPr>
        <p:txBody>
          <a:bodyPr/>
          <a:lstStyle/>
          <a:p>
            <a:r>
              <a:rPr lang="en-US">
                <a:latin typeface="Arial" charset="0"/>
              </a:rPr>
              <a:t>Power:  Major Regions</a:t>
            </a:r>
          </a:p>
        </p:txBody>
      </p:sp>
      <p:pic>
        <p:nvPicPr>
          <p:cNvPr id="73731" name="Picture 3" descr="nercmapsubregions"/>
          <p:cNvPicPr>
            <a:picLocks noGrp="1" noChangeAspect="1" noChangeArrowheads="1"/>
          </p:cNvPicPr>
          <p:nvPr>
            <p:ph idx="1"/>
          </p:nvPr>
        </p:nvPicPr>
        <p:blipFill>
          <a:blip r:embed="rId3" cstate="print"/>
          <a:srcRect/>
          <a:stretch>
            <a:fillRect/>
          </a:stretch>
        </p:blipFill>
        <p:spPr>
          <a:xfrm>
            <a:off x="1295400" y="1143000"/>
            <a:ext cx="6826250" cy="5122863"/>
          </a:xfrm>
          <a:noFill/>
        </p:spPr>
      </p:pic>
      <p:sp>
        <p:nvSpPr>
          <p:cNvPr id="6" name="Slide Number Placeholder 4"/>
          <p:cNvSpPr>
            <a:spLocks noGrp="1"/>
          </p:cNvSpPr>
          <p:nvPr>
            <p:ph type="sldNum" sz="quarter" idx="12"/>
          </p:nvPr>
        </p:nvSpPr>
        <p:spPr/>
        <p:txBody>
          <a:bodyPr/>
          <a:lstStyle/>
          <a:p>
            <a:pPr>
              <a:defRPr/>
            </a:pPr>
            <a:fld id="{8F535027-7A83-4982-9FA0-89748543A8C9}" type="slidenum">
              <a:rPr lang="en-US"/>
              <a:pPr>
                <a:defRPr/>
              </a:pPr>
              <a:t>35</a:t>
            </a:fld>
            <a:endParaRPr lang="en-US"/>
          </a:p>
        </p:txBody>
      </p:sp>
      <p:sp>
        <p:nvSpPr>
          <p:cNvPr id="73733" name="Rectangle 4"/>
          <p:cNvSpPr>
            <a:spLocks noChangeArrowheads="1"/>
          </p:cNvSpPr>
          <p:nvPr/>
        </p:nvSpPr>
        <p:spPr bwMode="auto">
          <a:xfrm>
            <a:off x="457200" y="6248400"/>
            <a:ext cx="1676400" cy="228600"/>
          </a:xfrm>
          <a:prstGeom prst="rect">
            <a:avLst/>
          </a:prstGeom>
          <a:noFill/>
          <a:ln w="9525">
            <a:noFill/>
            <a:miter lim="800000"/>
            <a:headEnd/>
            <a:tailEnd/>
          </a:ln>
        </p:spPr>
        <p:txBody>
          <a:bodyPr wrap="none">
            <a:spAutoFit/>
          </a:bodyPr>
          <a:lstStyle/>
          <a:p>
            <a:r>
              <a:rPr lang="en-US" sz="900">
                <a:solidFill>
                  <a:schemeClr val="tx1"/>
                </a:solidFill>
              </a:rPr>
              <a:t>Source:  http://www.nerc.com</a:t>
            </a:r>
          </a:p>
        </p:txBody>
      </p:sp>
    </p:spTree>
    <p:extLst>
      <p:ext uri="{BB962C8B-B14F-4D97-AF65-F5344CB8AC3E}">
        <p14:creationId xmlns:p14="http://schemas.microsoft.com/office/powerpoint/2010/main" val="3945549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Regional Power &amp; Coal Markets (2012)</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3999"/>
            <a:ext cx="7626854"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652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193800" y="261938"/>
            <a:ext cx="7493000" cy="944562"/>
          </a:xfrm>
        </p:spPr>
        <p:txBody>
          <a:bodyPr>
            <a:normAutofit/>
          </a:bodyPr>
          <a:lstStyle/>
          <a:p>
            <a:pPr fontAlgn="auto">
              <a:spcAft>
                <a:spcPts val="0"/>
              </a:spcAft>
              <a:defRPr/>
            </a:pPr>
            <a:r>
              <a:rPr lang="en-US">
                <a:latin typeface="Arial" charset="0"/>
              </a:rPr>
              <a:t>Power Supply = Market Areas</a:t>
            </a:r>
          </a:p>
        </p:txBody>
      </p:sp>
      <p:sp>
        <p:nvSpPr>
          <p:cNvPr id="9" name="Slide Number Placeholder 4"/>
          <p:cNvSpPr>
            <a:spLocks noGrp="1"/>
          </p:cNvSpPr>
          <p:nvPr>
            <p:ph type="sldNum" sz="quarter" idx="12"/>
          </p:nvPr>
        </p:nvSpPr>
        <p:spPr/>
        <p:txBody>
          <a:bodyPr/>
          <a:lstStyle/>
          <a:p>
            <a:pPr>
              <a:defRPr/>
            </a:pPr>
            <a:fld id="{3F01EEEC-E73B-4307-A95D-57E836143BC1}" type="slidenum">
              <a:rPr lang="en-US"/>
              <a:pPr>
                <a:defRPr/>
              </a:pPr>
              <a:t>37</a:t>
            </a:fld>
            <a:endParaRPr lang="en-US"/>
          </a:p>
        </p:txBody>
      </p:sp>
      <p:sp>
        <p:nvSpPr>
          <p:cNvPr id="74756" name="Text Box 3"/>
          <p:cNvSpPr txBox="1">
            <a:spLocks noChangeArrowheads="1"/>
          </p:cNvSpPr>
          <p:nvPr/>
        </p:nvSpPr>
        <p:spPr bwMode="auto">
          <a:xfrm>
            <a:off x="762000" y="4648200"/>
            <a:ext cx="7848600" cy="1370013"/>
          </a:xfrm>
          <a:prstGeom prst="rect">
            <a:avLst/>
          </a:prstGeom>
          <a:noFill/>
          <a:ln w="9525">
            <a:noFill/>
            <a:miter lim="800000"/>
            <a:headEnd/>
            <a:tailEnd/>
          </a:ln>
        </p:spPr>
        <p:txBody>
          <a:bodyPr>
            <a:spAutoFit/>
          </a:bodyPr>
          <a:lstStyle/>
          <a:p>
            <a:pPr>
              <a:spcBef>
                <a:spcPct val="50000"/>
              </a:spcBef>
            </a:pPr>
            <a:r>
              <a:rPr lang="en-US">
                <a:solidFill>
                  <a:schemeClr val="tx1"/>
                </a:solidFill>
              </a:rPr>
              <a:t>Differing Prices &amp; Low Price Correlation Across Regions.</a:t>
            </a:r>
          </a:p>
          <a:p>
            <a:pPr>
              <a:spcBef>
                <a:spcPct val="50000"/>
              </a:spcBef>
            </a:pPr>
            <a:r>
              <a:rPr lang="en-US">
                <a:solidFill>
                  <a:schemeClr val="tx1"/>
                </a:solidFill>
              </a:rPr>
              <a:t>Note that this explains why basis swaps are not common in power trading.</a:t>
            </a:r>
          </a:p>
        </p:txBody>
      </p:sp>
      <p:sp>
        <p:nvSpPr>
          <p:cNvPr id="74757" name="Oval 4"/>
          <p:cNvSpPr>
            <a:spLocks noChangeArrowheads="1"/>
          </p:cNvSpPr>
          <p:nvPr/>
        </p:nvSpPr>
        <p:spPr bwMode="auto">
          <a:xfrm>
            <a:off x="1066800" y="1600200"/>
            <a:ext cx="2438400" cy="24384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tx1"/>
                </a:solidFill>
              </a:rPr>
              <a:t>Transmission</a:t>
            </a:r>
          </a:p>
          <a:p>
            <a:pPr algn="ctr"/>
            <a:r>
              <a:rPr lang="en-US" dirty="0">
                <a:solidFill>
                  <a:schemeClr val="tx1"/>
                </a:solidFill>
              </a:rPr>
              <a:t>Constraints</a:t>
            </a:r>
          </a:p>
          <a:p>
            <a:pPr algn="ctr"/>
            <a:r>
              <a:rPr lang="en-US" dirty="0">
                <a:solidFill>
                  <a:schemeClr val="tx1"/>
                </a:solidFill>
              </a:rPr>
              <a:t>Between</a:t>
            </a:r>
          </a:p>
          <a:p>
            <a:pPr algn="ctr"/>
            <a:r>
              <a:rPr lang="en-US" dirty="0">
                <a:solidFill>
                  <a:schemeClr val="tx1"/>
                </a:solidFill>
              </a:rPr>
              <a:t>Regions</a:t>
            </a:r>
          </a:p>
        </p:txBody>
      </p:sp>
      <p:sp>
        <p:nvSpPr>
          <p:cNvPr id="74758" name="Oval 5"/>
          <p:cNvSpPr>
            <a:spLocks noChangeArrowheads="1"/>
          </p:cNvSpPr>
          <p:nvPr/>
        </p:nvSpPr>
        <p:spPr bwMode="auto">
          <a:xfrm>
            <a:off x="5715000" y="1600200"/>
            <a:ext cx="2438400" cy="24384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solidFill>
                  <a:schemeClr val="tx1"/>
                </a:solidFill>
              </a:rPr>
              <a:t>Different</a:t>
            </a:r>
          </a:p>
          <a:p>
            <a:pPr algn="ctr"/>
            <a:r>
              <a:rPr lang="en-US">
                <a:solidFill>
                  <a:schemeClr val="tx1"/>
                </a:solidFill>
              </a:rPr>
              <a:t>Supply</a:t>
            </a:r>
          </a:p>
          <a:p>
            <a:pPr algn="ctr"/>
            <a:r>
              <a:rPr lang="en-US">
                <a:solidFill>
                  <a:schemeClr val="tx1"/>
                </a:solidFill>
              </a:rPr>
              <a:t>Cost &amp; Mix</a:t>
            </a:r>
          </a:p>
          <a:p>
            <a:pPr algn="ctr"/>
            <a:r>
              <a:rPr lang="en-US">
                <a:solidFill>
                  <a:schemeClr val="tx1"/>
                </a:solidFill>
              </a:rPr>
              <a:t>Across</a:t>
            </a:r>
          </a:p>
          <a:p>
            <a:pPr algn="ctr"/>
            <a:r>
              <a:rPr lang="en-US">
                <a:solidFill>
                  <a:schemeClr val="tx1"/>
                </a:solidFill>
              </a:rPr>
              <a:t>Regions</a:t>
            </a:r>
          </a:p>
        </p:txBody>
      </p:sp>
      <p:sp>
        <p:nvSpPr>
          <p:cNvPr id="74759" name="Line 6"/>
          <p:cNvSpPr>
            <a:spLocks noChangeShapeType="1"/>
          </p:cNvSpPr>
          <p:nvPr/>
        </p:nvSpPr>
        <p:spPr bwMode="auto">
          <a:xfrm>
            <a:off x="2971800" y="3886200"/>
            <a:ext cx="1447800" cy="762000"/>
          </a:xfrm>
          <a:prstGeom prst="line">
            <a:avLst/>
          </a:prstGeom>
          <a:noFill/>
          <a:ln w="76200">
            <a:solidFill>
              <a:schemeClr val="tx1"/>
            </a:solidFill>
            <a:round/>
            <a:headEnd/>
            <a:tailEnd type="triangle" w="med" len="med"/>
          </a:ln>
        </p:spPr>
        <p:txBody>
          <a:bodyPr/>
          <a:lstStyle/>
          <a:p>
            <a:endParaRPr lang="en-US"/>
          </a:p>
        </p:txBody>
      </p:sp>
      <p:sp>
        <p:nvSpPr>
          <p:cNvPr id="74760" name="Line 7"/>
          <p:cNvSpPr>
            <a:spLocks noChangeShapeType="1"/>
          </p:cNvSpPr>
          <p:nvPr/>
        </p:nvSpPr>
        <p:spPr bwMode="auto">
          <a:xfrm flipH="1">
            <a:off x="5029200" y="3886200"/>
            <a:ext cx="1143000" cy="762000"/>
          </a:xfrm>
          <a:prstGeom prst="line">
            <a:avLst/>
          </a:prstGeom>
          <a:noFill/>
          <a:ln w="76200">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52082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Grp="1" noChangeAspect="1" noChangeArrowheads="1"/>
          </p:cNvPicPr>
          <p:nvPr>
            <p:ph/>
          </p:nvPr>
        </p:nvPicPr>
        <p:blipFill>
          <a:blip r:embed="rId3" cstate="print"/>
          <a:srcRect/>
          <a:stretch>
            <a:fillRect/>
          </a:stretch>
        </p:blipFill>
        <p:spPr>
          <a:xfrm>
            <a:off x="2209800" y="1143000"/>
            <a:ext cx="5080000" cy="5105400"/>
          </a:xfrm>
          <a:noFill/>
        </p:spPr>
      </p:pic>
      <p:sp>
        <p:nvSpPr>
          <p:cNvPr id="6" name="Slide Number Placeholder 3"/>
          <p:cNvSpPr>
            <a:spLocks noGrp="1"/>
          </p:cNvSpPr>
          <p:nvPr>
            <p:ph type="sldNum" sz="quarter" idx="11"/>
          </p:nvPr>
        </p:nvSpPr>
        <p:spPr/>
        <p:txBody>
          <a:bodyPr/>
          <a:lstStyle/>
          <a:p>
            <a:pPr>
              <a:defRPr/>
            </a:pPr>
            <a:fld id="{92F310AE-B796-4F94-8A9E-A221C2580787}" type="slidenum">
              <a:rPr lang="en-US"/>
              <a:pPr>
                <a:defRPr/>
              </a:pPr>
              <a:t>38</a:t>
            </a:fld>
            <a:endParaRPr lang="en-US"/>
          </a:p>
        </p:txBody>
      </p:sp>
      <p:sp>
        <p:nvSpPr>
          <p:cNvPr id="75780" name="Rectangle 3"/>
          <p:cNvSpPr>
            <a:spLocks noChangeArrowheads="1"/>
          </p:cNvSpPr>
          <p:nvPr/>
        </p:nvSpPr>
        <p:spPr bwMode="auto">
          <a:xfrm>
            <a:off x="1168400" y="274638"/>
            <a:ext cx="7213600" cy="944562"/>
          </a:xfrm>
          <a:prstGeom prst="rect">
            <a:avLst/>
          </a:prstGeom>
          <a:noFill/>
          <a:ln w="9525">
            <a:noFill/>
            <a:miter lim="800000"/>
            <a:headEnd/>
            <a:tailEnd/>
          </a:ln>
        </p:spPr>
        <p:txBody>
          <a:bodyPr/>
          <a:lstStyle/>
          <a:p>
            <a:pPr algn="ctr"/>
            <a:r>
              <a:rPr lang="en-US" sz="4400">
                <a:solidFill>
                  <a:schemeClr val="tx1"/>
                </a:solidFill>
              </a:rPr>
              <a:t>Intra-Region Basis Prices</a:t>
            </a:r>
          </a:p>
        </p:txBody>
      </p:sp>
      <p:sp>
        <p:nvSpPr>
          <p:cNvPr id="75781" name="Rectangle 4"/>
          <p:cNvSpPr>
            <a:spLocks noChangeArrowheads="1"/>
          </p:cNvSpPr>
          <p:nvPr/>
        </p:nvSpPr>
        <p:spPr bwMode="auto">
          <a:xfrm rot="-5400000">
            <a:off x="-879475" y="3470275"/>
            <a:ext cx="4319588" cy="274638"/>
          </a:xfrm>
          <a:prstGeom prst="rect">
            <a:avLst/>
          </a:prstGeom>
          <a:noFill/>
          <a:ln w="9525">
            <a:noFill/>
            <a:miter lim="800000"/>
            <a:headEnd/>
            <a:tailEnd/>
          </a:ln>
        </p:spPr>
        <p:txBody>
          <a:bodyPr wrap="none">
            <a:spAutoFit/>
          </a:bodyPr>
          <a:lstStyle/>
          <a:p>
            <a:r>
              <a:rPr lang="en-US" sz="1200">
                <a:solidFill>
                  <a:schemeClr val="tx1"/>
                </a:solidFill>
              </a:rPr>
              <a:t>Source:  http://www.pjm.com/documents/maps/pjm-zones.pdf</a:t>
            </a:r>
          </a:p>
        </p:txBody>
      </p:sp>
    </p:spTree>
    <p:extLst>
      <p:ext uri="{BB962C8B-B14F-4D97-AF65-F5344CB8AC3E}">
        <p14:creationId xmlns:p14="http://schemas.microsoft.com/office/powerpoint/2010/main" val="253421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Electricity Issues</a:t>
            </a:r>
          </a:p>
        </p:txBody>
      </p:sp>
      <p:sp>
        <p:nvSpPr>
          <p:cNvPr id="4" name="Content Placeholder 3"/>
          <p:cNvSpPr>
            <a:spLocks noGrp="1"/>
          </p:cNvSpPr>
          <p:nvPr>
            <p:ph idx="1"/>
          </p:nvPr>
        </p:nvSpPr>
        <p:spPr/>
        <p:txBody>
          <a:bodyPr/>
          <a:lstStyle/>
          <a:p>
            <a:r>
              <a:rPr lang="en-US" dirty="0"/>
              <a:t>Green Power has not worked</a:t>
            </a:r>
          </a:p>
          <a:p>
            <a:r>
              <a:rPr lang="en-US" dirty="0"/>
              <a:t>Conversion to Natural Gas</a:t>
            </a:r>
          </a:p>
          <a:p>
            <a:pPr lvl="1"/>
            <a:r>
              <a:rPr lang="en-US" dirty="0"/>
              <a:t>Decommission of Coal Plants</a:t>
            </a:r>
          </a:p>
          <a:p>
            <a:pPr lvl="1"/>
            <a:r>
              <a:rPr lang="en-US" dirty="0"/>
              <a:t>Conversion to Natural Gas</a:t>
            </a:r>
          </a:p>
          <a:p>
            <a:pPr lvl="1"/>
            <a:r>
              <a:rPr lang="en-US" dirty="0"/>
              <a:t>What happens when gas prices increase?</a:t>
            </a:r>
          </a:p>
          <a:p>
            <a:r>
              <a:rPr lang="en-US" dirty="0"/>
              <a:t>Capacity markets</a:t>
            </a:r>
          </a:p>
          <a:p>
            <a:r>
              <a:rPr lang="en-US" dirty="0"/>
              <a:t>Hub transmission markets</a:t>
            </a:r>
          </a:p>
          <a:p>
            <a:r>
              <a:rPr lang="en-US" dirty="0"/>
              <a:t>Price Caps</a:t>
            </a:r>
          </a:p>
        </p:txBody>
      </p:sp>
    </p:spTree>
    <p:extLst>
      <p:ext uri="{BB962C8B-B14F-4D97-AF65-F5344CB8AC3E}">
        <p14:creationId xmlns:p14="http://schemas.microsoft.com/office/powerpoint/2010/main" val="58245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p:txBody>
          <a:bodyPr/>
          <a:lstStyle/>
          <a:p>
            <a:pPr>
              <a:defRPr/>
            </a:pPr>
            <a:fld id="{05C3C69C-D815-41D7-B49E-8E70D5DC8160}" type="slidenum">
              <a:rPr lang="en-US">
                <a:solidFill>
                  <a:schemeClr val="accent2"/>
                </a:solidFill>
              </a:rPr>
              <a:pPr>
                <a:defRPr/>
              </a:pPr>
              <a:t>4</a:t>
            </a:fld>
            <a:endParaRPr lang="en-US">
              <a:solidFill>
                <a:schemeClr val="accent2"/>
              </a:solidFill>
            </a:endParaRPr>
          </a:p>
        </p:txBody>
      </p:sp>
      <p:sp>
        <p:nvSpPr>
          <p:cNvPr id="3078" name="Rectangle 5"/>
          <p:cNvSpPr>
            <a:spLocks noGrp="1" noChangeArrowheads="1"/>
          </p:cNvSpPr>
          <p:nvPr>
            <p:ph type="title" idx="4294967295"/>
          </p:nvPr>
        </p:nvSpPr>
        <p:spPr>
          <a:xfrm>
            <a:off x="76200" y="406400"/>
            <a:ext cx="8991600" cy="965200"/>
          </a:xfrm>
        </p:spPr>
        <p:txBody>
          <a:bodyPr>
            <a:noAutofit/>
          </a:bodyPr>
          <a:lstStyle/>
          <a:p>
            <a:pPr algn="ctr" fontAlgn="auto">
              <a:spcAft>
                <a:spcPts val="0"/>
              </a:spcAft>
              <a:defRPr/>
            </a:pPr>
            <a:r>
              <a:rPr lang="en-US" sz="3600" dirty="0">
                <a:solidFill>
                  <a:schemeClr val="accent2"/>
                </a:solidFill>
                <a:latin typeface="Arial" charset="0"/>
              </a:rPr>
              <a:t>North American Producing Basins</a:t>
            </a:r>
          </a:p>
        </p:txBody>
      </p:sp>
      <p:sp>
        <p:nvSpPr>
          <p:cNvPr id="2172930" name="Rectangle 2"/>
          <p:cNvSpPr>
            <a:spLocks noChangeArrowheads="1"/>
          </p:cNvSpPr>
          <p:nvPr/>
        </p:nvSpPr>
        <p:spPr bwMode="auto">
          <a:xfrm>
            <a:off x="3429000" y="2617788"/>
            <a:ext cx="184150" cy="396875"/>
          </a:xfrm>
          <a:prstGeom prst="rect">
            <a:avLst/>
          </a:prstGeom>
          <a:noFill/>
          <a:ln w="9525">
            <a:noFill/>
            <a:miter lim="800000"/>
            <a:headEnd/>
            <a:tailEnd/>
          </a:ln>
          <a:effectLst/>
        </p:spPr>
        <p:txBody>
          <a:bodyPr wrap="none">
            <a:spAutoFit/>
          </a:bodyPr>
          <a:lstStyle/>
          <a:p>
            <a:pPr eaLnBrk="0" hangingPunct="0">
              <a:defRPr/>
            </a:pPr>
            <a:endParaRPr lang="en-US" sz="2000" b="1">
              <a:solidFill>
                <a:schemeClr val="accent2"/>
              </a:solidFill>
              <a:effectLst>
                <a:outerShdw blurRad="38100" dist="38100" dir="2700000" algn="tl">
                  <a:srgbClr val="000000"/>
                </a:outerShdw>
              </a:effectLst>
            </a:endParaRPr>
          </a:p>
        </p:txBody>
      </p:sp>
      <p:sp>
        <p:nvSpPr>
          <p:cNvPr id="2172932" name="Rectangle 4"/>
          <p:cNvSpPr>
            <a:spLocks noChangeArrowheads="1"/>
          </p:cNvSpPr>
          <p:nvPr/>
        </p:nvSpPr>
        <p:spPr bwMode="auto">
          <a:xfrm>
            <a:off x="0" y="95250"/>
            <a:ext cx="9144000" cy="819150"/>
          </a:xfrm>
          <a:prstGeom prst="rect">
            <a:avLst/>
          </a:prstGeom>
          <a:noFill/>
          <a:ln w="9525">
            <a:noFill/>
            <a:miter lim="800000"/>
            <a:headEnd/>
            <a:tailEnd/>
          </a:ln>
          <a:effectLst/>
        </p:spPr>
        <p:txBody>
          <a:bodyPr anchor="ctr"/>
          <a:lstStyle/>
          <a:p>
            <a:pPr algn="ctr" eaLnBrk="0" hangingPunct="0">
              <a:defRPr/>
            </a:pPr>
            <a:endParaRPr lang="en-US" sz="3600" b="1">
              <a:solidFill>
                <a:schemeClr val="accent2"/>
              </a:solidFill>
              <a:effectLst>
                <a:outerShdw blurRad="38100" dist="38100" dir="2700000" algn="tl">
                  <a:srgbClr val="000000"/>
                </a:outerShdw>
              </a:effectLst>
            </a:endParaRPr>
          </a:p>
        </p:txBody>
      </p:sp>
      <p:pic>
        <p:nvPicPr>
          <p:cNvPr id="3079" name="Picture 7" descr="http://2.bp.blogspot.com/-rAo5gem6skA/TtZttaIYRGI/AAAAAAAALtc/yYxbZ4VQbLg/s1600/north_america_shale_plays-20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699" y="1456569"/>
            <a:ext cx="6324601" cy="48890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868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5" name="Slide Number Placeholder 5"/>
          <p:cNvSpPr txBox="1">
            <a:spLocks noGrp="1"/>
          </p:cNvSpPr>
          <p:nvPr/>
        </p:nvSpPr>
        <p:spPr bwMode="auto">
          <a:xfrm>
            <a:off x="4114512" y="6448986"/>
            <a:ext cx="914977" cy="27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1019175">
              <a:defRPr>
                <a:solidFill>
                  <a:schemeClr val="tx1"/>
                </a:solidFill>
                <a:latin typeface="Calibri" pitchFamily="34" charset="0"/>
                <a:cs typeface="Arial" charset="0"/>
              </a:defRPr>
            </a:lvl1pPr>
            <a:lvl2pPr marL="742950" indent="-285750" algn="l" defTabSz="1019175">
              <a:defRPr>
                <a:solidFill>
                  <a:schemeClr val="tx1"/>
                </a:solidFill>
                <a:latin typeface="Calibri" pitchFamily="34" charset="0"/>
                <a:cs typeface="Arial" charset="0"/>
              </a:defRPr>
            </a:lvl2pPr>
            <a:lvl3pPr marL="1143000" indent="-228600" algn="l" defTabSz="1019175">
              <a:defRPr>
                <a:solidFill>
                  <a:schemeClr val="tx1"/>
                </a:solidFill>
                <a:latin typeface="Calibri" pitchFamily="34" charset="0"/>
                <a:cs typeface="Arial" charset="0"/>
              </a:defRPr>
            </a:lvl3pPr>
            <a:lvl4pPr marL="1600200" indent="-228600" algn="l" defTabSz="1019175">
              <a:defRPr>
                <a:solidFill>
                  <a:schemeClr val="tx1"/>
                </a:solidFill>
                <a:latin typeface="Calibri" pitchFamily="34" charset="0"/>
                <a:cs typeface="Arial" charset="0"/>
              </a:defRPr>
            </a:lvl4pPr>
            <a:lvl5pPr marL="2057400" indent="-228600" algn="l" defTabSz="1019175">
              <a:defRPr>
                <a:solidFill>
                  <a:schemeClr val="tx1"/>
                </a:solidFill>
                <a:latin typeface="Calibri" pitchFamily="34" charset="0"/>
                <a:cs typeface="Arial" charset="0"/>
              </a:defRPr>
            </a:lvl5pPr>
            <a:lvl6pPr marL="2514600" indent="-228600" defTabSz="1019175" fontAlgn="base">
              <a:spcBef>
                <a:spcPct val="0"/>
              </a:spcBef>
              <a:spcAft>
                <a:spcPct val="0"/>
              </a:spcAft>
              <a:defRPr>
                <a:solidFill>
                  <a:schemeClr val="tx1"/>
                </a:solidFill>
                <a:latin typeface="Calibri" pitchFamily="34" charset="0"/>
                <a:cs typeface="Arial" charset="0"/>
              </a:defRPr>
            </a:lvl6pPr>
            <a:lvl7pPr marL="2971800" indent="-228600" defTabSz="1019175" fontAlgn="base">
              <a:spcBef>
                <a:spcPct val="0"/>
              </a:spcBef>
              <a:spcAft>
                <a:spcPct val="0"/>
              </a:spcAft>
              <a:defRPr>
                <a:solidFill>
                  <a:schemeClr val="tx1"/>
                </a:solidFill>
                <a:latin typeface="Calibri" pitchFamily="34" charset="0"/>
                <a:cs typeface="Arial" charset="0"/>
              </a:defRPr>
            </a:lvl7pPr>
            <a:lvl8pPr marL="3429000" indent="-228600" defTabSz="1019175" fontAlgn="base">
              <a:spcBef>
                <a:spcPct val="0"/>
              </a:spcBef>
              <a:spcAft>
                <a:spcPct val="0"/>
              </a:spcAft>
              <a:defRPr>
                <a:solidFill>
                  <a:schemeClr val="tx1"/>
                </a:solidFill>
                <a:latin typeface="Calibri" pitchFamily="34" charset="0"/>
                <a:cs typeface="Arial" charset="0"/>
              </a:defRPr>
            </a:lvl8pPr>
            <a:lvl9pPr marL="3886200" indent="-228600" defTabSz="1019175" fontAlgn="base">
              <a:spcBef>
                <a:spcPct val="0"/>
              </a:spcBef>
              <a:spcAft>
                <a:spcPct val="0"/>
              </a:spcAft>
              <a:defRPr>
                <a:solidFill>
                  <a:schemeClr val="tx1"/>
                </a:solidFill>
                <a:latin typeface="Calibri" pitchFamily="34" charset="0"/>
                <a:cs typeface="Arial" charset="0"/>
              </a:defRPr>
            </a:lvl9pPr>
          </a:lstStyle>
          <a:p>
            <a:pPr algn="ctr"/>
            <a:fld id="{1E0A79BB-6DE8-4AB3-95EB-2D48699C6595}" type="slidenum">
              <a:rPr lang="en-US" sz="1200">
                <a:latin typeface="Arial" charset="0"/>
              </a:rPr>
              <a:pPr algn="ctr"/>
              <a:t>40</a:t>
            </a:fld>
            <a:endParaRPr lang="en-US" sz="1200">
              <a:latin typeface="Arial" charset="0"/>
            </a:endParaRPr>
          </a:p>
        </p:txBody>
      </p:sp>
      <p:sp>
        <p:nvSpPr>
          <p:cNvPr id="617476" name="Rectangle 3"/>
          <p:cNvSpPr>
            <a:spLocks noGrp="1"/>
          </p:cNvSpPr>
          <p:nvPr>
            <p:ph type="title" idx="4294967295"/>
          </p:nvPr>
        </p:nvSpPr>
        <p:spPr bwMode="gray">
          <a:xfrm>
            <a:off x="228600" y="36352"/>
            <a:ext cx="8229600" cy="990600"/>
          </a:xfrm>
        </p:spPr>
        <p:txBody>
          <a:bodyPr>
            <a:normAutofit/>
          </a:bodyPr>
          <a:lstStyle/>
          <a:p>
            <a:r>
              <a:rPr lang="en-US" sz="2800" dirty="0">
                <a:latin typeface="Arial" charset="0"/>
              </a:rPr>
              <a:t>Annual average boost to gas consumption via </a:t>
            </a:r>
            <a:br>
              <a:rPr lang="en-US" sz="2800" dirty="0">
                <a:latin typeface="Arial" charset="0"/>
              </a:rPr>
            </a:br>
            <a:r>
              <a:rPr lang="en-US" sz="2800" dirty="0">
                <a:latin typeface="Arial" charset="0"/>
              </a:rPr>
              <a:t>coal displacement (vs. 2008 base year) </a:t>
            </a:r>
          </a:p>
        </p:txBody>
      </p:sp>
      <p:sp>
        <p:nvSpPr>
          <p:cNvPr id="617477" name="Rectangle 14"/>
          <p:cNvSpPr>
            <a:spLocks noChangeArrowheads="1"/>
          </p:cNvSpPr>
          <p:nvPr>
            <p:custDataLst>
              <p:tags r:id="rId1"/>
            </p:custDataLst>
          </p:nvPr>
        </p:nvSpPr>
        <p:spPr bwMode="gray">
          <a:xfrm>
            <a:off x="484909" y="6315216"/>
            <a:ext cx="8174182" cy="26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6410" bIns="16410" anchor="b"/>
          <a:lstStyle/>
          <a:p>
            <a:pPr marL="307718" indent="-307718" defTabSz="914608">
              <a:lnSpc>
                <a:spcPct val="90000"/>
              </a:lnSpc>
              <a:buClr>
                <a:schemeClr val="tx1"/>
              </a:buClr>
              <a:buSzPct val="100000"/>
            </a:pPr>
            <a:r>
              <a:rPr lang="en-US" sz="700" dirty="0"/>
              <a:t>___________________________</a:t>
            </a:r>
          </a:p>
          <a:p>
            <a:pPr marL="307718" indent="-307718" defTabSz="914608">
              <a:lnSpc>
                <a:spcPct val="90000"/>
              </a:lnSpc>
              <a:buClr>
                <a:schemeClr val="tx1"/>
              </a:buClr>
              <a:buSzPct val="100000"/>
            </a:pPr>
            <a:r>
              <a:rPr lang="en-US" sz="700" dirty="0"/>
              <a:t>Source: EIA, Barclays Capital.</a:t>
            </a:r>
          </a:p>
        </p:txBody>
      </p:sp>
      <p:sp>
        <p:nvSpPr>
          <p:cNvPr id="617478" name="Text Box 6"/>
          <p:cNvSpPr txBox="1">
            <a:spLocks noChangeArrowheads="1"/>
          </p:cNvSpPr>
          <p:nvPr/>
        </p:nvSpPr>
        <p:spPr bwMode="gray">
          <a:xfrm>
            <a:off x="900546" y="1615094"/>
            <a:ext cx="1454727" cy="279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spAutoFit/>
          </a:bodyPr>
          <a:lstStyle>
            <a:lvl1pPr algn="l" defTabSz="1019175">
              <a:defRPr>
                <a:solidFill>
                  <a:schemeClr val="tx1"/>
                </a:solidFill>
                <a:latin typeface="Calibri" pitchFamily="34" charset="0"/>
                <a:cs typeface="Arial" charset="0"/>
              </a:defRPr>
            </a:lvl1pPr>
            <a:lvl2pPr algn="l" defTabSz="1019175">
              <a:defRPr>
                <a:solidFill>
                  <a:schemeClr val="tx1"/>
                </a:solidFill>
                <a:latin typeface="Calibri" pitchFamily="34" charset="0"/>
                <a:cs typeface="Arial" charset="0"/>
              </a:defRPr>
            </a:lvl2pPr>
            <a:lvl3pPr algn="l" defTabSz="1019175">
              <a:defRPr>
                <a:solidFill>
                  <a:schemeClr val="tx1"/>
                </a:solidFill>
                <a:latin typeface="Calibri" pitchFamily="34" charset="0"/>
                <a:cs typeface="Arial" charset="0"/>
              </a:defRPr>
            </a:lvl3pPr>
            <a:lvl4pPr algn="l" defTabSz="1019175">
              <a:defRPr>
                <a:solidFill>
                  <a:schemeClr val="tx1"/>
                </a:solidFill>
                <a:latin typeface="Calibri" pitchFamily="34" charset="0"/>
                <a:cs typeface="Arial" charset="0"/>
              </a:defRPr>
            </a:lvl4pPr>
            <a:lvl5pPr algn="l" defTabSz="1019175">
              <a:defRPr>
                <a:solidFill>
                  <a:schemeClr val="tx1"/>
                </a:solidFill>
                <a:latin typeface="Calibri" pitchFamily="34" charset="0"/>
                <a:cs typeface="Arial" charset="0"/>
              </a:defRPr>
            </a:lvl5pPr>
            <a:lvl6pPr defTabSz="1019175" fontAlgn="base">
              <a:spcBef>
                <a:spcPct val="0"/>
              </a:spcBef>
              <a:spcAft>
                <a:spcPct val="0"/>
              </a:spcAft>
              <a:defRPr>
                <a:solidFill>
                  <a:schemeClr val="tx1"/>
                </a:solidFill>
                <a:latin typeface="Calibri" pitchFamily="34" charset="0"/>
                <a:cs typeface="Arial" charset="0"/>
              </a:defRPr>
            </a:lvl6pPr>
            <a:lvl7pPr defTabSz="1019175" fontAlgn="base">
              <a:spcBef>
                <a:spcPct val="0"/>
              </a:spcBef>
              <a:spcAft>
                <a:spcPct val="0"/>
              </a:spcAft>
              <a:defRPr>
                <a:solidFill>
                  <a:schemeClr val="tx1"/>
                </a:solidFill>
                <a:latin typeface="Calibri" pitchFamily="34" charset="0"/>
                <a:cs typeface="Arial" charset="0"/>
              </a:defRPr>
            </a:lvl7pPr>
            <a:lvl8pPr defTabSz="1019175" fontAlgn="base">
              <a:spcBef>
                <a:spcPct val="0"/>
              </a:spcBef>
              <a:spcAft>
                <a:spcPct val="0"/>
              </a:spcAft>
              <a:defRPr>
                <a:solidFill>
                  <a:schemeClr val="tx1"/>
                </a:solidFill>
                <a:latin typeface="Calibri" pitchFamily="34" charset="0"/>
                <a:cs typeface="Arial" charset="0"/>
              </a:defRPr>
            </a:lvl8pPr>
            <a:lvl9pPr defTabSz="1019175" fontAlgn="base">
              <a:spcBef>
                <a:spcPct val="0"/>
              </a:spcBef>
              <a:spcAft>
                <a:spcPct val="0"/>
              </a:spcAft>
              <a:defRPr>
                <a:solidFill>
                  <a:schemeClr val="tx1"/>
                </a:solidFill>
                <a:latin typeface="Calibri" pitchFamily="34" charset="0"/>
                <a:cs typeface="Arial" charset="0"/>
              </a:defRPr>
            </a:lvl9pPr>
          </a:lstStyle>
          <a:p>
            <a:pPr algn="ctr">
              <a:spcBef>
                <a:spcPct val="50000"/>
              </a:spcBef>
            </a:pPr>
            <a:r>
              <a:rPr lang="en-US" sz="1600" dirty="0" err="1">
                <a:latin typeface="Arial" charset="0"/>
              </a:rPr>
              <a:t>Bcf</a:t>
            </a:r>
            <a:r>
              <a:rPr lang="en-US" sz="1600" dirty="0">
                <a:latin typeface="Arial" charset="0"/>
              </a:rPr>
              <a:t>/d</a:t>
            </a:r>
          </a:p>
        </p:txBody>
      </p:sp>
      <p:pic>
        <p:nvPicPr>
          <p:cNvPr id="6174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77636" y="1784537"/>
            <a:ext cx="6650182" cy="4664449"/>
          </a:xfrm>
          <a:prstGeom prst="rect">
            <a:avLst/>
          </a:prstGeom>
          <a:noFill/>
          <a:ln>
            <a:noFill/>
          </a:ln>
          <a:effectLst/>
          <a:extLst>
            <a:ext uri="{909E8E84-426E-40DD-AFC4-6F175D3DCCD1}">
              <a14:hiddenFill xmlns:a14="http://schemas.microsoft.com/office/drawing/2010/main">
                <a:solidFill>
                  <a:srgbClr val="E8F35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480" name="Text Box 8"/>
          <p:cNvSpPr txBox="1">
            <a:spLocks noChangeArrowheads="1"/>
          </p:cNvSpPr>
          <p:nvPr/>
        </p:nvSpPr>
        <p:spPr bwMode="gray">
          <a:xfrm>
            <a:off x="6373091" y="1277470"/>
            <a:ext cx="1524000" cy="114114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E8F35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spAutoFit/>
          </a:bodyPr>
          <a:lstStyle>
            <a:lvl1pPr algn="l" defTabSz="1019175">
              <a:defRPr>
                <a:solidFill>
                  <a:schemeClr val="tx1"/>
                </a:solidFill>
                <a:latin typeface="Calibri" pitchFamily="34" charset="0"/>
                <a:cs typeface="Arial" charset="0"/>
              </a:defRPr>
            </a:lvl1pPr>
            <a:lvl2pPr algn="l" defTabSz="1019175">
              <a:defRPr>
                <a:solidFill>
                  <a:schemeClr val="tx1"/>
                </a:solidFill>
                <a:latin typeface="Calibri" pitchFamily="34" charset="0"/>
                <a:cs typeface="Arial" charset="0"/>
              </a:defRPr>
            </a:lvl2pPr>
            <a:lvl3pPr algn="l" defTabSz="1019175">
              <a:defRPr>
                <a:solidFill>
                  <a:schemeClr val="tx1"/>
                </a:solidFill>
                <a:latin typeface="Calibri" pitchFamily="34" charset="0"/>
                <a:cs typeface="Arial" charset="0"/>
              </a:defRPr>
            </a:lvl3pPr>
            <a:lvl4pPr algn="l" defTabSz="1019175">
              <a:defRPr>
                <a:solidFill>
                  <a:schemeClr val="tx1"/>
                </a:solidFill>
                <a:latin typeface="Calibri" pitchFamily="34" charset="0"/>
                <a:cs typeface="Arial" charset="0"/>
              </a:defRPr>
            </a:lvl4pPr>
            <a:lvl5pPr algn="l" defTabSz="1019175">
              <a:defRPr>
                <a:solidFill>
                  <a:schemeClr val="tx1"/>
                </a:solidFill>
                <a:latin typeface="Calibri" pitchFamily="34" charset="0"/>
                <a:cs typeface="Arial" charset="0"/>
              </a:defRPr>
            </a:lvl5pPr>
            <a:lvl6pPr defTabSz="1019175" fontAlgn="base">
              <a:spcBef>
                <a:spcPct val="0"/>
              </a:spcBef>
              <a:spcAft>
                <a:spcPct val="0"/>
              </a:spcAft>
              <a:defRPr>
                <a:solidFill>
                  <a:schemeClr val="tx1"/>
                </a:solidFill>
                <a:latin typeface="Calibri" pitchFamily="34" charset="0"/>
                <a:cs typeface="Arial" charset="0"/>
              </a:defRPr>
            </a:lvl6pPr>
            <a:lvl7pPr defTabSz="1019175" fontAlgn="base">
              <a:spcBef>
                <a:spcPct val="0"/>
              </a:spcBef>
              <a:spcAft>
                <a:spcPct val="0"/>
              </a:spcAft>
              <a:defRPr>
                <a:solidFill>
                  <a:schemeClr val="tx1"/>
                </a:solidFill>
                <a:latin typeface="Calibri" pitchFamily="34" charset="0"/>
                <a:cs typeface="Arial" charset="0"/>
              </a:defRPr>
            </a:lvl7pPr>
            <a:lvl8pPr defTabSz="1019175" fontAlgn="base">
              <a:spcBef>
                <a:spcPct val="0"/>
              </a:spcBef>
              <a:spcAft>
                <a:spcPct val="0"/>
              </a:spcAft>
              <a:defRPr>
                <a:solidFill>
                  <a:schemeClr val="tx1"/>
                </a:solidFill>
                <a:latin typeface="Calibri" pitchFamily="34" charset="0"/>
                <a:cs typeface="Arial" charset="0"/>
              </a:defRPr>
            </a:lvl8pPr>
            <a:lvl9pPr defTabSz="1019175" fontAlgn="base">
              <a:spcBef>
                <a:spcPct val="0"/>
              </a:spcBef>
              <a:spcAft>
                <a:spcPct val="0"/>
              </a:spcAft>
              <a:defRPr>
                <a:solidFill>
                  <a:schemeClr val="tx1"/>
                </a:solidFill>
                <a:latin typeface="Calibri" pitchFamily="34" charset="0"/>
                <a:cs typeface="Arial" charset="0"/>
              </a:defRPr>
            </a:lvl9pPr>
          </a:lstStyle>
          <a:p>
            <a:pPr algn="ctr">
              <a:spcBef>
                <a:spcPct val="50000"/>
              </a:spcBef>
            </a:pPr>
            <a:r>
              <a:rPr lang="en-US" b="1">
                <a:latin typeface="Arial" charset="0"/>
              </a:rPr>
              <a:t>~10% loss in coal market share since 2008</a:t>
            </a:r>
          </a:p>
        </p:txBody>
      </p:sp>
      <p:sp>
        <p:nvSpPr>
          <p:cNvPr id="617481" name="Text Box 9"/>
          <p:cNvSpPr txBox="1">
            <a:spLocks noChangeArrowheads="1"/>
          </p:cNvSpPr>
          <p:nvPr/>
        </p:nvSpPr>
        <p:spPr bwMode="gray">
          <a:xfrm>
            <a:off x="3810000" y="1277470"/>
            <a:ext cx="1731818" cy="86414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E8F35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6412" tIns="16412" rIns="16412" bIns="16412">
            <a:spAutoFit/>
          </a:bodyPr>
          <a:lstStyle>
            <a:lvl1pPr algn="l" defTabSz="1019175">
              <a:defRPr>
                <a:solidFill>
                  <a:schemeClr val="tx1"/>
                </a:solidFill>
                <a:latin typeface="Calibri" pitchFamily="34" charset="0"/>
                <a:cs typeface="Arial" charset="0"/>
              </a:defRPr>
            </a:lvl1pPr>
            <a:lvl2pPr algn="l" defTabSz="1019175">
              <a:defRPr>
                <a:solidFill>
                  <a:schemeClr val="tx1"/>
                </a:solidFill>
                <a:latin typeface="Calibri" pitchFamily="34" charset="0"/>
                <a:cs typeface="Arial" charset="0"/>
              </a:defRPr>
            </a:lvl2pPr>
            <a:lvl3pPr algn="l" defTabSz="1019175">
              <a:defRPr>
                <a:solidFill>
                  <a:schemeClr val="tx1"/>
                </a:solidFill>
                <a:latin typeface="Calibri" pitchFamily="34" charset="0"/>
                <a:cs typeface="Arial" charset="0"/>
              </a:defRPr>
            </a:lvl3pPr>
            <a:lvl4pPr algn="l" defTabSz="1019175">
              <a:defRPr>
                <a:solidFill>
                  <a:schemeClr val="tx1"/>
                </a:solidFill>
                <a:latin typeface="Calibri" pitchFamily="34" charset="0"/>
                <a:cs typeface="Arial" charset="0"/>
              </a:defRPr>
            </a:lvl4pPr>
            <a:lvl5pPr algn="l" defTabSz="1019175">
              <a:defRPr>
                <a:solidFill>
                  <a:schemeClr val="tx1"/>
                </a:solidFill>
                <a:latin typeface="Calibri" pitchFamily="34" charset="0"/>
                <a:cs typeface="Arial" charset="0"/>
              </a:defRPr>
            </a:lvl5pPr>
            <a:lvl6pPr defTabSz="1019175" fontAlgn="base">
              <a:spcBef>
                <a:spcPct val="0"/>
              </a:spcBef>
              <a:spcAft>
                <a:spcPct val="0"/>
              </a:spcAft>
              <a:defRPr>
                <a:solidFill>
                  <a:schemeClr val="tx1"/>
                </a:solidFill>
                <a:latin typeface="Calibri" pitchFamily="34" charset="0"/>
                <a:cs typeface="Arial" charset="0"/>
              </a:defRPr>
            </a:lvl6pPr>
            <a:lvl7pPr defTabSz="1019175" fontAlgn="base">
              <a:spcBef>
                <a:spcPct val="0"/>
              </a:spcBef>
              <a:spcAft>
                <a:spcPct val="0"/>
              </a:spcAft>
              <a:defRPr>
                <a:solidFill>
                  <a:schemeClr val="tx1"/>
                </a:solidFill>
                <a:latin typeface="Calibri" pitchFamily="34" charset="0"/>
                <a:cs typeface="Arial" charset="0"/>
              </a:defRPr>
            </a:lvl7pPr>
            <a:lvl8pPr defTabSz="1019175" fontAlgn="base">
              <a:spcBef>
                <a:spcPct val="0"/>
              </a:spcBef>
              <a:spcAft>
                <a:spcPct val="0"/>
              </a:spcAft>
              <a:defRPr>
                <a:solidFill>
                  <a:schemeClr val="tx1"/>
                </a:solidFill>
                <a:latin typeface="Calibri" pitchFamily="34" charset="0"/>
                <a:cs typeface="Arial" charset="0"/>
              </a:defRPr>
            </a:lvl8pPr>
            <a:lvl9pPr defTabSz="1019175" fontAlgn="base">
              <a:spcBef>
                <a:spcPct val="0"/>
              </a:spcBef>
              <a:spcAft>
                <a:spcPct val="0"/>
              </a:spcAft>
              <a:defRPr>
                <a:solidFill>
                  <a:schemeClr val="tx1"/>
                </a:solidFill>
                <a:latin typeface="Calibri" pitchFamily="34" charset="0"/>
                <a:cs typeface="Arial" charset="0"/>
              </a:defRPr>
            </a:lvl9pPr>
          </a:lstStyle>
          <a:p>
            <a:pPr algn="ctr">
              <a:spcBef>
                <a:spcPct val="50000"/>
              </a:spcBef>
            </a:pPr>
            <a:r>
              <a:rPr lang="en-US" b="1" dirty="0">
                <a:latin typeface="Arial" charset="0"/>
              </a:rPr>
              <a:t>~10% of total gas consumption</a:t>
            </a:r>
          </a:p>
        </p:txBody>
      </p:sp>
      <p:sp>
        <p:nvSpPr>
          <p:cNvPr id="617482" name="Line 10"/>
          <p:cNvSpPr>
            <a:spLocks noChangeShapeType="1"/>
          </p:cNvSpPr>
          <p:nvPr/>
        </p:nvSpPr>
        <p:spPr bwMode="gray">
          <a:xfrm>
            <a:off x="5541818" y="2284139"/>
            <a:ext cx="277091" cy="26894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412" tIns="16412" rIns="16412" bIns="16412" anchor="ctr">
            <a:spAutoFit/>
          </a:bodyPr>
          <a:lstStyle/>
          <a:p>
            <a:endParaRPr lang="en-US"/>
          </a:p>
        </p:txBody>
      </p:sp>
      <p:sp>
        <p:nvSpPr>
          <p:cNvPr id="617483" name="Line 11"/>
          <p:cNvSpPr>
            <a:spLocks noChangeShapeType="1"/>
          </p:cNvSpPr>
          <p:nvPr/>
        </p:nvSpPr>
        <p:spPr bwMode="gray">
          <a:xfrm flipH="1">
            <a:off x="6095999" y="2284139"/>
            <a:ext cx="277091" cy="26894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nchor="ctr">
            <a:spAutoFit/>
          </a:bodyPr>
          <a:lstStyle/>
          <a:p>
            <a:endParaRPr lang="en-US"/>
          </a:p>
        </p:txBody>
      </p:sp>
    </p:spTree>
    <p:extLst>
      <p:ext uri="{BB962C8B-B14F-4D97-AF65-F5344CB8AC3E}">
        <p14:creationId xmlns:p14="http://schemas.microsoft.com/office/powerpoint/2010/main" val="388769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1"/>
          </p:nvPr>
        </p:nvSpPr>
        <p:spPr/>
        <p:txBody>
          <a:bodyPr/>
          <a:lstStyle/>
          <a:p>
            <a:fld id="{B479CF38-8F0F-4691-A742-EFB3EE952563}" type="slidenum">
              <a:rPr lang="en-US"/>
              <a:pPr/>
              <a:t>41</a:t>
            </a:fld>
            <a:endParaRPr lang="en-US"/>
          </a:p>
        </p:txBody>
      </p:sp>
      <p:sp>
        <p:nvSpPr>
          <p:cNvPr id="613379" name="Slide Number Placeholder 5"/>
          <p:cNvSpPr txBox="1">
            <a:spLocks noGrp="1"/>
          </p:cNvSpPr>
          <p:nvPr/>
        </p:nvSpPr>
        <p:spPr bwMode="auto">
          <a:xfrm>
            <a:off x="4114512" y="6448986"/>
            <a:ext cx="914977" cy="27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1019175">
              <a:defRPr>
                <a:solidFill>
                  <a:schemeClr val="tx1"/>
                </a:solidFill>
                <a:latin typeface="Calibri" pitchFamily="34" charset="0"/>
                <a:cs typeface="Arial" charset="0"/>
              </a:defRPr>
            </a:lvl1pPr>
            <a:lvl2pPr marL="742950" indent="-285750" algn="l" defTabSz="1019175">
              <a:defRPr>
                <a:solidFill>
                  <a:schemeClr val="tx1"/>
                </a:solidFill>
                <a:latin typeface="Calibri" pitchFamily="34" charset="0"/>
                <a:cs typeface="Arial" charset="0"/>
              </a:defRPr>
            </a:lvl2pPr>
            <a:lvl3pPr marL="1143000" indent="-228600" algn="l" defTabSz="1019175">
              <a:defRPr>
                <a:solidFill>
                  <a:schemeClr val="tx1"/>
                </a:solidFill>
                <a:latin typeface="Calibri" pitchFamily="34" charset="0"/>
                <a:cs typeface="Arial" charset="0"/>
              </a:defRPr>
            </a:lvl3pPr>
            <a:lvl4pPr marL="1600200" indent="-228600" algn="l" defTabSz="1019175">
              <a:defRPr>
                <a:solidFill>
                  <a:schemeClr val="tx1"/>
                </a:solidFill>
                <a:latin typeface="Calibri" pitchFamily="34" charset="0"/>
                <a:cs typeface="Arial" charset="0"/>
              </a:defRPr>
            </a:lvl4pPr>
            <a:lvl5pPr marL="2057400" indent="-228600" algn="l" defTabSz="1019175">
              <a:defRPr>
                <a:solidFill>
                  <a:schemeClr val="tx1"/>
                </a:solidFill>
                <a:latin typeface="Calibri" pitchFamily="34" charset="0"/>
                <a:cs typeface="Arial" charset="0"/>
              </a:defRPr>
            </a:lvl5pPr>
            <a:lvl6pPr marL="2514600" indent="-228600" defTabSz="1019175" fontAlgn="base">
              <a:spcBef>
                <a:spcPct val="0"/>
              </a:spcBef>
              <a:spcAft>
                <a:spcPct val="0"/>
              </a:spcAft>
              <a:defRPr>
                <a:solidFill>
                  <a:schemeClr val="tx1"/>
                </a:solidFill>
                <a:latin typeface="Calibri" pitchFamily="34" charset="0"/>
                <a:cs typeface="Arial" charset="0"/>
              </a:defRPr>
            </a:lvl6pPr>
            <a:lvl7pPr marL="2971800" indent="-228600" defTabSz="1019175" fontAlgn="base">
              <a:spcBef>
                <a:spcPct val="0"/>
              </a:spcBef>
              <a:spcAft>
                <a:spcPct val="0"/>
              </a:spcAft>
              <a:defRPr>
                <a:solidFill>
                  <a:schemeClr val="tx1"/>
                </a:solidFill>
                <a:latin typeface="Calibri" pitchFamily="34" charset="0"/>
                <a:cs typeface="Arial" charset="0"/>
              </a:defRPr>
            </a:lvl7pPr>
            <a:lvl8pPr marL="3429000" indent="-228600" defTabSz="1019175" fontAlgn="base">
              <a:spcBef>
                <a:spcPct val="0"/>
              </a:spcBef>
              <a:spcAft>
                <a:spcPct val="0"/>
              </a:spcAft>
              <a:defRPr>
                <a:solidFill>
                  <a:schemeClr val="tx1"/>
                </a:solidFill>
                <a:latin typeface="Calibri" pitchFamily="34" charset="0"/>
                <a:cs typeface="Arial" charset="0"/>
              </a:defRPr>
            </a:lvl8pPr>
            <a:lvl9pPr marL="3886200" indent="-228600" defTabSz="1019175" fontAlgn="base">
              <a:spcBef>
                <a:spcPct val="0"/>
              </a:spcBef>
              <a:spcAft>
                <a:spcPct val="0"/>
              </a:spcAft>
              <a:defRPr>
                <a:solidFill>
                  <a:schemeClr val="tx1"/>
                </a:solidFill>
                <a:latin typeface="Calibri" pitchFamily="34" charset="0"/>
                <a:cs typeface="Arial" charset="0"/>
              </a:defRPr>
            </a:lvl9pPr>
          </a:lstStyle>
          <a:p>
            <a:pPr algn="ctr"/>
            <a:fld id="{00B5C77D-4937-4CF5-84F8-1AC9378D816F}" type="slidenum">
              <a:rPr lang="en-US" sz="1200">
                <a:latin typeface="Arial" charset="0"/>
              </a:rPr>
              <a:pPr algn="ctr"/>
              <a:t>41</a:t>
            </a:fld>
            <a:endParaRPr lang="en-US" sz="1200">
              <a:latin typeface="Arial" charset="0"/>
            </a:endParaRPr>
          </a:p>
        </p:txBody>
      </p:sp>
      <p:sp>
        <p:nvSpPr>
          <p:cNvPr id="613380" name="Rectangle 3"/>
          <p:cNvSpPr>
            <a:spLocks noGrp="1"/>
          </p:cNvSpPr>
          <p:nvPr>
            <p:ph type="title" idx="4294967295"/>
          </p:nvPr>
        </p:nvSpPr>
        <p:spPr bwMode="gray">
          <a:xfrm>
            <a:off x="484909" y="533400"/>
            <a:ext cx="8451273" cy="878542"/>
          </a:xfrm>
        </p:spPr>
        <p:txBody>
          <a:bodyPr>
            <a:normAutofit fontScale="90000"/>
          </a:bodyPr>
          <a:lstStyle/>
          <a:p>
            <a:r>
              <a:rPr lang="en-US" dirty="0">
                <a:latin typeface="Arial" charset="0"/>
              </a:rPr>
              <a:t>At what price does gas compete with coal?</a:t>
            </a:r>
            <a:br>
              <a:rPr lang="en-US" dirty="0">
                <a:latin typeface="Arial" charset="0"/>
              </a:rPr>
            </a:br>
            <a:r>
              <a:rPr lang="en-US" sz="1400" dirty="0">
                <a:latin typeface="Arial" charset="0"/>
              </a:rPr>
              <a:t>(Gas-equivalent prices and volume of all coal in the US, October 2011 data, includes transportation costs)</a:t>
            </a:r>
          </a:p>
        </p:txBody>
      </p:sp>
      <p:sp>
        <p:nvSpPr>
          <p:cNvPr id="613381" name="Rectangle 14"/>
          <p:cNvSpPr>
            <a:spLocks noChangeArrowheads="1"/>
          </p:cNvSpPr>
          <p:nvPr>
            <p:custDataLst>
              <p:tags r:id="rId1"/>
            </p:custDataLst>
          </p:nvPr>
        </p:nvSpPr>
        <p:spPr bwMode="gray">
          <a:xfrm>
            <a:off x="484909" y="5918107"/>
            <a:ext cx="8174182" cy="26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6410" bIns="16410" anchor="b"/>
          <a:lstStyle/>
          <a:p>
            <a:pPr marL="307718" indent="-307718" defTabSz="914608">
              <a:lnSpc>
                <a:spcPct val="90000"/>
              </a:lnSpc>
              <a:buClr>
                <a:schemeClr val="tx1"/>
              </a:buClr>
              <a:buSzPct val="100000"/>
            </a:pPr>
            <a:r>
              <a:rPr lang="en-US" sz="700"/>
              <a:t>___________________________</a:t>
            </a:r>
          </a:p>
          <a:p>
            <a:pPr marL="307718" indent="-307718" defTabSz="914608">
              <a:lnSpc>
                <a:spcPct val="90000"/>
              </a:lnSpc>
              <a:buClr>
                <a:schemeClr val="tx1"/>
              </a:buClr>
              <a:buSzPct val="100000"/>
            </a:pPr>
            <a:r>
              <a:rPr lang="en-US" sz="700"/>
              <a:t>Source: Barclays Capital.</a:t>
            </a:r>
          </a:p>
        </p:txBody>
      </p:sp>
      <p:pic>
        <p:nvPicPr>
          <p:cNvPr id="6133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09600" y="1322974"/>
            <a:ext cx="6858000" cy="473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3383" name="AutoShape 7"/>
          <p:cNvSpPr>
            <a:spLocks noChangeArrowheads="1"/>
          </p:cNvSpPr>
          <p:nvPr/>
        </p:nvSpPr>
        <p:spPr bwMode="gray">
          <a:xfrm>
            <a:off x="7162800" y="3630706"/>
            <a:ext cx="86203" cy="805053"/>
          </a:xfrm>
          <a:prstGeom prst="star5">
            <a:avLst/>
          </a:prstGeom>
          <a:solidFill>
            <a:srgbClr val="E8F359"/>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412" tIns="16412" rIns="16412" bIns="16412" anchor="ctr">
            <a:spAutoFit/>
          </a:bodyPr>
          <a:lstStyle/>
          <a:p>
            <a:endParaRPr lang="en-US"/>
          </a:p>
        </p:txBody>
      </p:sp>
      <p:sp>
        <p:nvSpPr>
          <p:cNvPr id="613384" name="AutoShape 8"/>
          <p:cNvSpPr>
            <a:spLocks noChangeArrowheads="1"/>
          </p:cNvSpPr>
          <p:nvPr/>
        </p:nvSpPr>
        <p:spPr bwMode="gray">
          <a:xfrm>
            <a:off x="2078182" y="2892003"/>
            <a:ext cx="86203" cy="805053"/>
          </a:xfrm>
          <a:prstGeom prst="star5">
            <a:avLst/>
          </a:prstGeom>
          <a:solidFill>
            <a:srgbClr val="E8F359"/>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412" tIns="16412" rIns="16412" bIns="16412" anchor="ctr">
            <a:spAutoFit/>
          </a:bodyPr>
          <a:lstStyle/>
          <a:p>
            <a:endParaRPr lang="en-US"/>
          </a:p>
        </p:txBody>
      </p:sp>
      <p:sp>
        <p:nvSpPr>
          <p:cNvPr id="613385" name="AutoShape 9"/>
          <p:cNvSpPr>
            <a:spLocks noChangeArrowheads="1"/>
          </p:cNvSpPr>
          <p:nvPr/>
        </p:nvSpPr>
        <p:spPr bwMode="gray">
          <a:xfrm>
            <a:off x="1801091" y="2690298"/>
            <a:ext cx="86203" cy="805053"/>
          </a:xfrm>
          <a:prstGeom prst="star5">
            <a:avLst/>
          </a:prstGeom>
          <a:solidFill>
            <a:srgbClr val="E8F359"/>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412" tIns="16412" rIns="16412" bIns="16412" anchor="ctr">
            <a:spAutoFit/>
          </a:bodyPr>
          <a:lstStyle/>
          <a:p>
            <a:endParaRPr lang="en-US"/>
          </a:p>
        </p:txBody>
      </p:sp>
      <p:sp>
        <p:nvSpPr>
          <p:cNvPr id="613386" name="Text Box 10"/>
          <p:cNvSpPr txBox="1">
            <a:spLocks noChangeArrowheads="1"/>
          </p:cNvSpPr>
          <p:nvPr/>
        </p:nvSpPr>
        <p:spPr bwMode="gray">
          <a:xfrm>
            <a:off x="5791200" y="3630706"/>
            <a:ext cx="1246909" cy="202422"/>
          </a:xfrm>
          <a:prstGeom prst="rect">
            <a:avLst/>
          </a:prstGeom>
          <a:noFill/>
          <a:ln>
            <a:noFill/>
          </a:ln>
          <a:effectLst/>
          <a:extLst>
            <a:ext uri="{909E8E84-426E-40DD-AFC4-6F175D3DCCD1}">
              <a14:hiddenFill xmlns:a14="http://schemas.microsoft.com/office/drawing/2010/main">
                <a:solidFill>
                  <a:srgbClr val="E8F35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spAutoFit/>
          </a:bodyPr>
          <a:lstStyle>
            <a:lvl1pPr algn="l" defTabSz="1019175">
              <a:defRPr>
                <a:solidFill>
                  <a:schemeClr val="tx1"/>
                </a:solidFill>
                <a:latin typeface="Calibri" pitchFamily="34" charset="0"/>
                <a:cs typeface="Arial" charset="0"/>
              </a:defRPr>
            </a:lvl1pPr>
            <a:lvl2pPr algn="l" defTabSz="1019175">
              <a:defRPr>
                <a:solidFill>
                  <a:schemeClr val="tx1"/>
                </a:solidFill>
                <a:latin typeface="Calibri" pitchFamily="34" charset="0"/>
                <a:cs typeface="Arial" charset="0"/>
              </a:defRPr>
            </a:lvl2pPr>
            <a:lvl3pPr algn="l" defTabSz="1019175">
              <a:defRPr>
                <a:solidFill>
                  <a:schemeClr val="tx1"/>
                </a:solidFill>
                <a:latin typeface="Calibri" pitchFamily="34" charset="0"/>
                <a:cs typeface="Arial" charset="0"/>
              </a:defRPr>
            </a:lvl3pPr>
            <a:lvl4pPr algn="l" defTabSz="1019175">
              <a:defRPr>
                <a:solidFill>
                  <a:schemeClr val="tx1"/>
                </a:solidFill>
                <a:latin typeface="Calibri" pitchFamily="34" charset="0"/>
                <a:cs typeface="Arial" charset="0"/>
              </a:defRPr>
            </a:lvl4pPr>
            <a:lvl5pPr algn="l" defTabSz="1019175">
              <a:defRPr>
                <a:solidFill>
                  <a:schemeClr val="tx1"/>
                </a:solidFill>
                <a:latin typeface="Calibri" pitchFamily="34" charset="0"/>
                <a:cs typeface="Arial" charset="0"/>
              </a:defRPr>
            </a:lvl5pPr>
            <a:lvl6pPr defTabSz="1019175" fontAlgn="base">
              <a:spcBef>
                <a:spcPct val="0"/>
              </a:spcBef>
              <a:spcAft>
                <a:spcPct val="0"/>
              </a:spcAft>
              <a:defRPr>
                <a:solidFill>
                  <a:schemeClr val="tx1"/>
                </a:solidFill>
                <a:latin typeface="Calibri" pitchFamily="34" charset="0"/>
                <a:cs typeface="Arial" charset="0"/>
              </a:defRPr>
            </a:lvl6pPr>
            <a:lvl7pPr defTabSz="1019175" fontAlgn="base">
              <a:spcBef>
                <a:spcPct val="0"/>
              </a:spcBef>
              <a:spcAft>
                <a:spcPct val="0"/>
              </a:spcAft>
              <a:defRPr>
                <a:solidFill>
                  <a:schemeClr val="tx1"/>
                </a:solidFill>
                <a:latin typeface="Calibri" pitchFamily="34" charset="0"/>
                <a:cs typeface="Arial" charset="0"/>
              </a:defRPr>
            </a:lvl7pPr>
            <a:lvl8pPr defTabSz="1019175" fontAlgn="base">
              <a:spcBef>
                <a:spcPct val="0"/>
              </a:spcBef>
              <a:spcAft>
                <a:spcPct val="0"/>
              </a:spcAft>
              <a:defRPr>
                <a:solidFill>
                  <a:schemeClr val="tx1"/>
                </a:solidFill>
                <a:latin typeface="Calibri" pitchFamily="34" charset="0"/>
                <a:cs typeface="Arial" charset="0"/>
              </a:defRPr>
            </a:lvl8pPr>
            <a:lvl9pPr defTabSz="1019175" fontAlgn="base">
              <a:spcBef>
                <a:spcPct val="0"/>
              </a:spcBef>
              <a:spcAft>
                <a:spcPct val="0"/>
              </a:spcAft>
              <a:defRPr>
                <a:solidFill>
                  <a:schemeClr val="tx1"/>
                </a:solidFill>
                <a:latin typeface="Calibri" pitchFamily="34" charset="0"/>
                <a:cs typeface="Arial" charset="0"/>
              </a:defRPr>
            </a:lvl9pPr>
          </a:lstStyle>
          <a:p>
            <a:pPr algn="ctr">
              <a:spcBef>
                <a:spcPct val="50000"/>
              </a:spcBef>
            </a:pPr>
            <a:r>
              <a:rPr lang="en-US" sz="1100" b="1" dirty="0">
                <a:latin typeface="Arial" charset="0"/>
              </a:rPr>
              <a:t>Current gas price</a:t>
            </a:r>
          </a:p>
        </p:txBody>
      </p:sp>
      <p:sp>
        <p:nvSpPr>
          <p:cNvPr id="613387" name="Text Box 11"/>
          <p:cNvSpPr txBox="1">
            <a:spLocks noChangeArrowheads="1"/>
          </p:cNvSpPr>
          <p:nvPr/>
        </p:nvSpPr>
        <p:spPr bwMode="gray">
          <a:xfrm>
            <a:off x="2164385" y="2686324"/>
            <a:ext cx="1246909" cy="202422"/>
          </a:xfrm>
          <a:prstGeom prst="rect">
            <a:avLst/>
          </a:prstGeom>
          <a:noFill/>
          <a:ln>
            <a:noFill/>
          </a:ln>
          <a:effectLst/>
          <a:extLst>
            <a:ext uri="{909E8E84-426E-40DD-AFC4-6F175D3DCCD1}">
              <a14:hiddenFill xmlns:a14="http://schemas.microsoft.com/office/drawing/2010/main">
                <a:solidFill>
                  <a:srgbClr val="E8F35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spAutoFit/>
          </a:bodyPr>
          <a:lstStyle>
            <a:lvl1pPr algn="l" defTabSz="1019175">
              <a:defRPr>
                <a:solidFill>
                  <a:schemeClr val="tx1"/>
                </a:solidFill>
                <a:latin typeface="Calibri" pitchFamily="34" charset="0"/>
                <a:cs typeface="Arial" charset="0"/>
              </a:defRPr>
            </a:lvl1pPr>
            <a:lvl2pPr algn="l" defTabSz="1019175">
              <a:defRPr>
                <a:solidFill>
                  <a:schemeClr val="tx1"/>
                </a:solidFill>
                <a:latin typeface="Calibri" pitchFamily="34" charset="0"/>
                <a:cs typeface="Arial" charset="0"/>
              </a:defRPr>
            </a:lvl2pPr>
            <a:lvl3pPr algn="l" defTabSz="1019175">
              <a:defRPr>
                <a:solidFill>
                  <a:schemeClr val="tx1"/>
                </a:solidFill>
                <a:latin typeface="Calibri" pitchFamily="34" charset="0"/>
                <a:cs typeface="Arial" charset="0"/>
              </a:defRPr>
            </a:lvl3pPr>
            <a:lvl4pPr algn="l" defTabSz="1019175">
              <a:defRPr>
                <a:solidFill>
                  <a:schemeClr val="tx1"/>
                </a:solidFill>
                <a:latin typeface="Calibri" pitchFamily="34" charset="0"/>
                <a:cs typeface="Arial" charset="0"/>
              </a:defRPr>
            </a:lvl4pPr>
            <a:lvl5pPr algn="l" defTabSz="1019175">
              <a:defRPr>
                <a:solidFill>
                  <a:schemeClr val="tx1"/>
                </a:solidFill>
                <a:latin typeface="Calibri" pitchFamily="34" charset="0"/>
                <a:cs typeface="Arial" charset="0"/>
              </a:defRPr>
            </a:lvl5pPr>
            <a:lvl6pPr defTabSz="1019175" fontAlgn="base">
              <a:spcBef>
                <a:spcPct val="0"/>
              </a:spcBef>
              <a:spcAft>
                <a:spcPct val="0"/>
              </a:spcAft>
              <a:defRPr>
                <a:solidFill>
                  <a:schemeClr val="tx1"/>
                </a:solidFill>
                <a:latin typeface="Calibri" pitchFamily="34" charset="0"/>
                <a:cs typeface="Arial" charset="0"/>
              </a:defRPr>
            </a:lvl6pPr>
            <a:lvl7pPr defTabSz="1019175" fontAlgn="base">
              <a:spcBef>
                <a:spcPct val="0"/>
              </a:spcBef>
              <a:spcAft>
                <a:spcPct val="0"/>
              </a:spcAft>
              <a:defRPr>
                <a:solidFill>
                  <a:schemeClr val="tx1"/>
                </a:solidFill>
                <a:latin typeface="Calibri" pitchFamily="34" charset="0"/>
                <a:cs typeface="Arial" charset="0"/>
              </a:defRPr>
            </a:lvl7pPr>
            <a:lvl8pPr defTabSz="1019175" fontAlgn="base">
              <a:spcBef>
                <a:spcPct val="0"/>
              </a:spcBef>
              <a:spcAft>
                <a:spcPct val="0"/>
              </a:spcAft>
              <a:defRPr>
                <a:solidFill>
                  <a:schemeClr val="tx1"/>
                </a:solidFill>
                <a:latin typeface="Calibri" pitchFamily="34" charset="0"/>
                <a:cs typeface="Arial" charset="0"/>
              </a:defRPr>
            </a:lvl8pPr>
            <a:lvl9pPr defTabSz="1019175" fontAlgn="base">
              <a:spcBef>
                <a:spcPct val="0"/>
              </a:spcBef>
              <a:spcAft>
                <a:spcPct val="0"/>
              </a:spcAft>
              <a:defRPr>
                <a:solidFill>
                  <a:schemeClr val="tx1"/>
                </a:solidFill>
                <a:latin typeface="Calibri" pitchFamily="34" charset="0"/>
                <a:cs typeface="Arial" charset="0"/>
              </a:defRPr>
            </a:lvl9pPr>
          </a:lstStyle>
          <a:p>
            <a:pPr algn="ctr">
              <a:spcBef>
                <a:spcPct val="50000"/>
              </a:spcBef>
            </a:pPr>
            <a:r>
              <a:rPr lang="en-US" sz="1100" b="1" dirty="0">
                <a:latin typeface="Arial" charset="0"/>
              </a:rPr>
              <a:t>2011 gas prices</a:t>
            </a:r>
          </a:p>
        </p:txBody>
      </p:sp>
      <p:sp>
        <p:nvSpPr>
          <p:cNvPr id="613388" name="Text Box 12"/>
          <p:cNvSpPr txBox="1">
            <a:spLocks noChangeArrowheads="1"/>
          </p:cNvSpPr>
          <p:nvPr/>
        </p:nvSpPr>
        <p:spPr bwMode="gray">
          <a:xfrm>
            <a:off x="1840697" y="2383554"/>
            <a:ext cx="1246909" cy="202422"/>
          </a:xfrm>
          <a:prstGeom prst="rect">
            <a:avLst/>
          </a:prstGeom>
          <a:noFill/>
          <a:ln>
            <a:noFill/>
          </a:ln>
          <a:effectLst/>
          <a:extLst>
            <a:ext uri="{909E8E84-426E-40DD-AFC4-6F175D3DCCD1}">
              <a14:hiddenFill xmlns:a14="http://schemas.microsoft.com/office/drawing/2010/main">
                <a:solidFill>
                  <a:srgbClr val="E8F35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spAutoFit/>
          </a:bodyPr>
          <a:lstStyle>
            <a:lvl1pPr algn="l" defTabSz="1019175">
              <a:defRPr>
                <a:solidFill>
                  <a:schemeClr val="tx1"/>
                </a:solidFill>
                <a:latin typeface="Calibri" pitchFamily="34" charset="0"/>
                <a:cs typeface="Arial" charset="0"/>
              </a:defRPr>
            </a:lvl1pPr>
            <a:lvl2pPr algn="l" defTabSz="1019175">
              <a:defRPr>
                <a:solidFill>
                  <a:schemeClr val="tx1"/>
                </a:solidFill>
                <a:latin typeface="Calibri" pitchFamily="34" charset="0"/>
                <a:cs typeface="Arial" charset="0"/>
              </a:defRPr>
            </a:lvl2pPr>
            <a:lvl3pPr algn="l" defTabSz="1019175">
              <a:defRPr>
                <a:solidFill>
                  <a:schemeClr val="tx1"/>
                </a:solidFill>
                <a:latin typeface="Calibri" pitchFamily="34" charset="0"/>
                <a:cs typeface="Arial" charset="0"/>
              </a:defRPr>
            </a:lvl3pPr>
            <a:lvl4pPr algn="l" defTabSz="1019175">
              <a:defRPr>
                <a:solidFill>
                  <a:schemeClr val="tx1"/>
                </a:solidFill>
                <a:latin typeface="Calibri" pitchFamily="34" charset="0"/>
                <a:cs typeface="Arial" charset="0"/>
              </a:defRPr>
            </a:lvl4pPr>
            <a:lvl5pPr algn="l" defTabSz="1019175">
              <a:defRPr>
                <a:solidFill>
                  <a:schemeClr val="tx1"/>
                </a:solidFill>
                <a:latin typeface="Calibri" pitchFamily="34" charset="0"/>
                <a:cs typeface="Arial" charset="0"/>
              </a:defRPr>
            </a:lvl5pPr>
            <a:lvl6pPr defTabSz="1019175" fontAlgn="base">
              <a:spcBef>
                <a:spcPct val="0"/>
              </a:spcBef>
              <a:spcAft>
                <a:spcPct val="0"/>
              </a:spcAft>
              <a:defRPr>
                <a:solidFill>
                  <a:schemeClr val="tx1"/>
                </a:solidFill>
                <a:latin typeface="Calibri" pitchFamily="34" charset="0"/>
                <a:cs typeface="Arial" charset="0"/>
              </a:defRPr>
            </a:lvl6pPr>
            <a:lvl7pPr defTabSz="1019175" fontAlgn="base">
              <a:spcBef>
                <a:spcPct val="0"/>
              </a:spcBef>
              <a:spcAft>
                <a:spcPct val="0"/>
              </a:spcAft>
              <a:defRPr>
                <a:solidFill>
                  <a:schemeClr val="tx1"/>
                </a:solidFill>
                <a:latin typeface="Calibri" pitchFamily="34" charset="0"/>
                <a:cs typeface="Arial" charset="0"/>
              </a:defRPr>
            </a:lvl7pPr>
            <a:lvl8pPr defTabSz="1019175" fontAlgn="base">
              <a:spcBef>
                <a:spcPct val="0"/>
              </a:spcBef>
              <a:spcAft>
                <a:spcPct val="0"/>
              </a:spcAft>
              <a:defRPr>
                <a:solidFill>
                  <a:schemeClr val="tx1"/>
                </a:solidFill>
                <a:latin typeface="Calibri" pitchFamily="34" charset="0"/>
                <a:cs typeface="Arial" charset="0"/>
              </a:defRPr>
            </a:lvl8pPr>
            <a:lvl9pPr defTabSz="1019175" fontAlgn="base">
              <a:spcBef>
                <a:spcPct val="0"/>
              </a:spcBef>
              <a:spcAft>
                <a:spcPct val="0"/>
              </a:spcAft>
              <a:defRPr>
                <a:solidFill>
                  <a:schemeClr val="tx1"/>
                </a:solidFill>
                <a:latin typeface="Calibri" pitchFamily="34" charset="0"/>
                <a:cs typeface="Arial" charset="0"/>
              </a:defRPr>
            </a:lvl9pPr>
          </a:lstStyle>
          <a:p>
            <a:pPr algn="ctr">
              <a:spcBef>
                <a:spcPct val="50000"/>
              </a:spcBef>
            </a:pPr>
            <a:r>
              <a:rPr lang="en-US" sz="1100" b="1" dirty="0">
                <a:latin typeface="Arial" charset="0"/>
              </a:rPr>
              <a:t>2010 gas prices</a:t>
            </a:r>
          </a:p>
        </p:txBody>
      </p:sp>
    </p:spTree>
    <p:extLst>
      <p:ext uri="{BB962C8B-B14F-4D97-AF65-F5344CB8AC3E}">
        <p14:creationId xmlns:p14="http://schemas.microsoft.com/office/powerpoint/2010/main" val="1199690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ChangeArrowheads="1"/>
          </p:cNvSpPr>
          <p:nvPr/>
        </p:nvSpPr>
        <p:spPr bwMode="gray">
          <a:xfrm>
            <a:off x="484909" y="2702430"/>
            <a:ext cx="4017818" cy="310143"/>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nchor="ctr">
            <a:spAutoFit/>
          </a:bodyPr>
          <a:lstStyle/>
          <a:p>
            <a:pPr defTabSz="914608"/>
            <a:endParaRPr lang="en-US"/>
          </a:p>
        </p:txBody>
      </p:sp>
      <p:sp>
        <p:nvSpPr>
          <p:cNvPr id="615427" name="Slide Number Placeholder 5"/>
          <p:cNvSpPr txBox="1">
            <a:spLocks noGrp="1"/>
          </p:cNvSpPr>
          <p:nvPr/>
        </p:nvSpPr>
        <p:spPr bwMode="auto">
          <a:xfrm>
            <a:off x="4114512" y="6448986"/>
            <a:ext cx="914977" cy="27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1019175">
              <a:defRPr>
                <a:solidFill>
                  <a:schemeClr val="tx1"/>
                </a:solidFill>
                <a:latin typeface="Calibri" pitchFamily="34" charset="0"/>
                <a:cs typeface="Arial" charset="0"/>
              </a:defRPr>
            </a:lvl1pPr>
            <a:lvl2pPr marL="742950" indent="-285750" algn="l" defTabSz="1019175">
              <a:defRPr>
                <a:solidFill>
                  <a:schemeClr val="tx1"/>
                </a:solidFill>
                <a:latin typeface="Calibri" pitchFamily="34" charset="0"/>
                <a:cs typeface="Arial" charset="0"/>
              </a:defRPr>
            </a:lvl2pPr>
            <a:lvl3pPr marL="1143000" indent="-228600" algn="l" defTabSz="1019175">
              <a:defRPr>
                <a:solidFill>
                  <a:schemeClr val="tx1"/>
                </a:solidFill>
                <a:latin typeface="Calibri" pitchFamily="34" charset="0"/>
                <a:cs typeface="Arial" charset="0"/>
              </a:defRPr>
            </a:lvl3pPr>
            <a:lvl4pPr marL="1600200" indent="-228600" algn="l" defTabSz="1019175">
              <a:defRPr>
                <a:solidFill>
                  <a:schemeClr val="tx1"/>
                </a:solidFill>
                <a:latin typeface="Calibri" pitchFamily="34" charset="0"/>
                <a:cs typeface="Arial" charset="0"/>
              </a:defRPr>
            </a:lvl4pPr>
            <a:lvl5pPr marL="2057400" indent="-228600" algn="l" defTabSz="1019175">
              <a:defRPr>
                <a:solidFill>
                  <a:schemeClr val="tx1"/>
                </a:solidFill>
                <a:latin typeface="Calibri" pitchFamily="34" charset="0"/>
                <a:cs typeface="Arial" charset="0"/>
              </a:defRPr>
            </a:lvl5pPr>
            <a:lvl6pPr marL="2514600" indent="-228600" defTabSz="1019175" fontAlgn="base">
              <a:spcBef>
                <a:spcPct val="0"/>
              </a:spcBef>
              <a:spcAft>
                <a:spcPct val="0"/>
              </a:spcAft>
              <a:defRPr>
                <a:solidFill>
                  <a:schemeClr val="tx1"/>
                </a:solidFill>
                <a:latin typeface="Calibri" pitchFamily="34" charset="0"/>
                <a:cs typeface="Arial" charset="0"/>
              </a:defRPr>
            </a:lvl6pPr>
            <a:lvl7pPr marL="2971800" indent="-228600" defTabSz="1019175" fontAlgn="base">
              <a:spcBef>
                <a:spcPct val="0"/>
              </a:spcBef>
              <a:spcAft>
                <a:spcPct val="0"/>
              </a:spcAft>
              <a:defRPr>
                <a:solidFill>
                  <a:schemeClr val="tx1"/>
                </a:solidFill>
                <a:latin typeface="Calibri" pitchFamily="34" charset="0"/>
                <a:cs typeface="Arial" charset="0"/>
              </a:defRPr>
            </a:lvl7pPr>
            <a:lvl8pPr marL="3429000" indent="-228600" defTabSz="1019175" fontAlgn="base">
              <a:spcBef>
                <a:spcPct val="0"/>
              </a:spcBef>
              <a:spcAft>
                <a:spcPct val="0"/>
              </a:spcAft>
              <a:defRPr>
                <a:solidFill>
                  <a:schemeClr val="tx1"/>
                </a:solidFill>
                <a:latin typeface="Calibri" pitchFamily="34" charset="0"/>
                <a:cs typeface="Arial" charset="0"/>
              </a:defRPr>
            </a:lvl8pPr>
            <a:lvl9pPr marL="3886200" indent="-228600" defTabSz="1019175" fontAlgn="base">
              <a:spcBef>
                <a:spcPct val="0"/>
              </a:spcBef>
              <a:spcAft>
                <a:spcPct val="0"/>
              </a:spcAft>
              <a:defRPr>
                <a:solidFill>
                  <a:schemeClr val="tx1"/>
                </a:solidFill>
                <a:latin typeface="Calibri" pitchFamily="34" charset="0"/>
                <a:cs typeface="Arial" charset="0"/>
              </a:defRPr>
            </a:lvl9pPr>
          </a:lstStyle>
          <a:p>
            <a:pPr algn="ctr"/>
            <a:fld id="{C26EE616-B78F-44B8-A5DC-FDE5AAE81E65}" type="slidenum">
              <a:rPr lang="en-US" sz="1200">
                <a:latin typeface="Arial" charset="0"/>
              </a:rPr>
              <a:pPr algn="ctr"/>
              <a:t>42</a:t>
            </a:fld>
            <a:endParaRPr lang="en-US" sz="1200">
              <a:latin typeface="Arial" charset="0"/>
            </a:endParaRPr>
          </a:p>
        </p:txBody>
      </p:sp>
      <p:sp>
        <p:nvSpPr>
          <p:cNvPr id="615428" name="Rectangle 3"/>
          <p:cNvSpPr>
            <a:spLocks noGrp="1"/>
          </p:cNvSpPr>
          <p:nvPr>
            <p:ph type="title" idx="4294967295"/>
          </p:nvPr>
        </p:nvSpPr>
        <p:spPr bwMode="gray">
          <a:xfrm>
            <a:off x="484909" y="152400"/>
            <a:ext cx="8451273" cy="467846"/>
          </a:xfrm>
        </p:spPr>
        <p:txBody>
          <a:bodyPr>
            <a:normAutofit fontScale="90000"/>
          </a:bodyPr>
          <a:lstStyle/>
          <a:p>
            <a:r>
              <a:rPr lang="en-US" sz="2700" dirty="0">
                <a:latin typeface="Arial" charset="0"/>
              </a:rPr>
              <a:t>Negative margins weigh on coal plant retirement decisions</a:t>
            </a:r>
            <a:br>
              <a:rPr lang="en-US" dirty="0">
                <a:latin typeface="Arial" charset="0"/>
              </a:rPr>
            </a:br>
            <a:r>
              <a:rPr lang="en-US" sz="1800" dirty="0">
                <a:latin typeface="Arial" charset="0"/>
              </a:rPr>
              <a:t>(un-contracted coal plants)</a:t>
            </a:r>
          </a:p>
        </p:txBody>
      </p:sp>
      <p:sp>
        <p:nvSpPr>
          <p:cNvPr id="615429" name="Rectangle 14"/>
          <p:cNvSpPr>
            <a:spLocks noChangeArrowheads="1"/>
          </p:cNvSpPr>
          <p:nvPr>
            <p:custDataLst>
              <p:tags r:id="rId1"/>
            </p:custDataLst>
          </p:nvPr>
        </p:nvSpPr>
        <p:spPr bwMode="gray">
          <a:xfrm>
            <a:off x="484909" y="5918107"/>
            <a:ext cx="8174182" cy="26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6410" bIns="16410" anchor="b"/>
          <a:lstStyle/>
          <a:p>
            <a:pPr marL="307718" indent="-307718" defTabSz="914608">
              <a:lnSpc>
                <a:spcPct val="90000"/>
              </a:lnSpc>
              <a:buClr>
                <a:schemeClr val="tx1"/>
              </a:buClr>
              <a:buSzPct val="100000"/>
            </a:pPr>
            <a:r>
              <a:rPr lang="en-US" sz="700"/>
              <a:t>___________________________</a:t>
            </a:r>
          </a:p>
          <a:p>
            <a:pPr marL="307718" indent="-307718" defTabSz="914608">
              <a:lnSpc>
                <a:spcPct val="90000"/>
              </a:lnSpc>
              <a:buClr>
                <a:schemeClr val="tx1"/>
              </a:buClr>
              <a:buSzPct val="100000"/>
            </a:pPr>
            <a:r>
              <a:rPr lang="en-US" sz="700"/>
              <a:t>Source: ICE, Platts, CME,  Barclays Capital.</a:t>
            </a:r>
          </a:p>
        </p:txBody>
      </p:sp>
      <p:sp>
        <p:nvSpPr>
          <p:cNvPr id="615430" name="Rectangle 6"/>
          <p:cNvSpPr>
            <a:spLocks noChangeArrowheads="1"/>
          </p:cNvSpPr>
          <p:nvPr>
            <p:custDataLst>
              <p:tags r:id="rId2"/>
            </p:custDataLst>
          </p:nvPr>
        </p:nvSpPr>
        <p:spPr bwMode="gray">
          <a:xfrm>
            <a:off x="4641273" y="941294"/>
            <a:ext cx="4087091" cy="537882"/>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Mid-Atlantic power market cash </a:t>
            </a:r>
          </a:p>
          <a:p>
            <a:pPr defTabSz="914608"/>
            <a:r>
              <a:rPr lang="en-US" sz="1400" b="1" dirty="0">
                <a:solidFill>
                  <a:schemeClr val="bg1"/>
                </a:solidFill>
                <a:ea typeface="Arial Unicode MS" pitchFamily="34" charset="-128"/>
                <a:cs typeface="Arial Unicode MS" pitchFamily="34" charset="-128"/>
              </a:rPr>
              <a:t>coal plant margins, $/</a:t>
            </a:r>
            <a:r>
              <a:rPr lang="en-US" sz="1400" b="1" dirty="0" err="1">
                <a:solidFill>
                  <a:schemeClr val="bg1"/>
                </a:solidFill>
                <a:ea typeface="Arial Unicode MS" pitchFamily="34" charset="-128"/>
                <a:cs typeface="Arial Unicode MS" pitchFamily="34" charset="-128"/>
              </a:rPr>
              <a:t>MWh</a:t>
            </a:r>
            <a:endParaRPr lang="en-US" sz="1400" b="1" dirty="0">
              <a:solidFill>
                <a:schemeClr val="bg1"/>
              </a:solidFill>
              <a:ea typeface="Arial Unicode MS" pitchFamily="34" charset="-128"/>
              <a:cs typeface="Arial Unicode MS" pitchFamily="34" charset="-128"/>
            </a:endParaRPr>
          </a:p>
        </p:txBody>
      </p:sp>
      <p:sp>
        <p:nvSpPr>
          <p:cNvPr id="615431" name="Rectangle 7"/>
          <p:cNvSpPr>
            <a:spLocks noChangeArrowheads="1"/>
          </p:cNvSpPr>
          <p:nvPr>
            <p:custDataLst>
              <p:tags r:id="rId3"/>
            </p:custDataLst>
          </p:nvPr>
        </p:nvSpPr>
        <p:spPr bwMode="gray">
          <a:xfrm>
            <a:off x="415636" y="941294"/>
            <a:ext cx="4017818" cy="537882"/>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dirty="0">
                <a:solidFill>
                  <a:schemeClr val="bg1"/>
                </a:solidFill>
                <a:ea typeface="Arial Unicode MS" pitchFamily="34" charset="-128"/>
                <a:cs typeface="Arial Unicode MS" pitchFamily="34" charset="-128"/>
              </a:rPr>
              <a:t>Falling forward gas prices challenge </a:t>
            </a:r>
          </a:p>
          <a:p>
            <a:pPr defTabSz="914608"/>
            <a:r>
              <a:rPr lang="en-US" sz="1400" b="1" dirty="0">
                <a:solidFill>
                  <a:schemeClr val="bg1"/>
                </a:solidFill>
                <a:ea typeface="Arial Unicode MS" pitchFamily="34" charset="-128"/>
                <a:cs typeface="Arial Unicode MS" pitchFamily="34" charset="-128"/>
              </a:rPr>
              <a:t>coal, $/</a:t>
            </a:r>
            <a:r>
              <a:rPr lang="en-US" sz="1400" b="1" dirty="0" err="1">
                <a:solidFill>
                  <a:schemeClr val="bg1"/>
                </a:solidFill>
                <a:ea typeface="Arial Unicode MS" pitchFamily="34" charset="-128"/>
                <a:cs typeface="Arial Unicode MS" pitchFamily="34" charset="-128"/>
              </a:rPr>
              <a:t>MMBtu</a:t>
            </a:r>
            <a:r>
              <a:rPr lang="en-US" sz="1400" b="1" dirty="0">
                <a:solidFill>
                  <a:schemeClr val="bg1"/>
                </a:solidFill>
                <a:ea typeface="Arial Unicode MS" pitchFamily="34" charset="-128"/>
                <a:cs typeface="Arial Unicode MS" pitchFamily="34" charset="-128"/>
              </a:rPr>
              <a:t> (incl. transport costs)</a:t>
            </a:r>
          </a:p>
        </p:txBody>
      </p:sp>
      <p:pic>
        <p:nvPicPr>
          <p:cNvPr id="6154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346364" y="1479177"/>
            <a:ext cx="4165023" cy="199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346363" y="4059331"/>
            <a:ext cx="4156364" cy="199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5195454" y="1504390"/>
            <a:ext cx="2840182" cy="199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gray">
          <a:xfrm>
            <a:off x="5195454" y="4101353"/>
            <a:ext cx="3394364" cy="199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436" name="Rectangle 12"/>
          <p:cNvSpPr>
            <a:spLocks noChangeArrowheads="1"/>
          </p:cNvSpPr>
          <p:nvPr>
            <p:custDataLst>
              <p:tags r:id="rId4"/>
            </p:custDataLst>
          </p:nvPr>
        </p:nvSpPr>
        <p:spPr bwMode="gray">
          <a:xfrm>
            <a:off x="4572000" y="3496235"/>
            <a:ext cx="4087091" cy="537882"/>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a:solidFill>
                  <a:schemeClr val="bg1"/>
                </a:solidFill>
                <a:ea typeface="Arial Unicode MS" pitchFamily="34" charset="-128"/>
                <a:cs typeface="Arial Unicode MS" pitchFamily="34" charset="-128"/>
              </a:rPr>
              <a:t>Western US coal plant margins, </a:t>
            </a:r>
          </a:p>
          <a:p>
            <a:pPr defTabSz="914608"/>
            <a:r>
              <a:rPr lang="en-US" sz="1400" b="1">
                <a:solidFill>
                  <a:schemeClr val="bg1"/>
                </a:solidFill>
                <a:ea typeface="Arial Unicode MS" pitchFamily="34" charset="-128"/>
                <a:cs typeface="Arial Unicode MS" pitchFamily="34" charset="-128"/>
              </a:rPr>
              <a:t>$/MWh (2013-2014)</a:t>
            </a:r>
          </a:p>
        </p:txBody>
      </p:sp>
      <p:sp>
        <p:nvSpPr>
          <p:cNvPr id="615437" name="Rectangle 13"/>
          <p:cNvSpPr>
            <a:spLocks noChangeArrowheads="1"/>
          </p:cNvSpPr>
          <p:nvPr>
            <p:custDataLst>
              <p:tags r:id="rId5"/>
            </p:custDataLst>
          </p:nvPr>
        </p:nvSpPr>
        <p:spPr bwMode="gray">
          <a:xfrm>
            <a:off x="415637" y="3496235"/>
            <a:ext cx="3948545" cy="537882"/>
          </a:xfrm>
          <a:prstGeom prst="rect">
            <a:avLst/>
          </a:prstGeom>
          <a:solidFill>
            <a:srgbClr val="638BA3"/>
          </a:solidFill>
          <a:ln>
            <a:noFill/>
          </a:ln>
          <a:effectLst/>
          <a:extLst>
            <a:ext uri="{91240B29-F687-4F45-9708-019B960494DF}">
              <a14:hiddenLine xmlns:a14="http://schemas.microsoft.com/office/drawing/2010/main" w="19050" algn="ctr">
                <a:solidFill>
                  <a:srgbClr val="638BA3"/>
                </a:solidFill>
                <a:miter lim="800000"/>
                <a:headEnd/>
                <a:tailEnd/>
              </a14:hiddenLine>
            </a:ext>
            <a:ext uri="{AF507438-7753-43E0-B8FC-AC1667EBCBE1}">
              <a14:hiddenEffects xmlns:a14="http://schemas.microsoft.com/office/drawing/2010/main">
                <a:effectLst>
                  <a:outerShdw dist="25399" dir="2700000" algn="ctr" rotWithShape="0">
                    <a:srgbClr val="808080">
                      <a:alpha val="30000"/>
                    </a:srgbClr>
                  </a:outerShdw>
                </a:effectLst>
              </a14:hiddenEffects>
            </a:ext>
          </a:extLst>
        </p:spPr>
        <p:txBody>
          <a:bodyPr wrap="none" lIns="54857" tIns="54857" rIns="54857" bIns="54857" anchor="ctr"/>
          <a:lstStyle/>
          <a:p>
            <a:pPr defTabSz="914608"/>
            <a:r>
              <a:rPr lang="en-US" sz="1400" b="1">
                <a:solidFill>
                  <a:schemeClr val="bg1"/>
                </a:solidFill>
                <a:ea typeface="Arial Unicode MS" pitchFamily="34" charset="-128"/>
                <a:cs typeface="Arial Unicode MS" pitchFamily="34" charset="-128"/>
              </a:rPr>
              <a:t>Eastern US coal plant margins, </a:t>
            </a:r>
          </a:p>
          <a:p>
            <a:pPr defTabSz="914608"/>
            <a:r>
              <a:rPr lang="en-US" sz="1400" b="1">
                <a:solidFill>
                  <a:schemeClr val="bg1"/>
                </a:solidFill>
                <a:ea typeface="Arial Unicode MS" pitchFamily="34" charset="-128"/>
                <a:cs typeface="Arial Unicode MS" pitchFamily="34" charset="-128"/>
              </a:rPr>
              <a:t>$/MWh (2013-2014)</a:t>
            </a:r>
          </a:p>
        </p:txBody>
      </p:sp>
      <p:sp>
        <p:nvSpPr>
          <p:cNvPr id="615438" name="Oval 14"/>
          <p:cNvSpPr>
            <a:spLocks noChangeArrowheads="1"/>
          </p:cNvSpPr>
          <p:nvPr/>
        </p:nvSpPr>
        <p:spPr bwMode="gray">
          <a:xfrm>
            <a:off x="3879273" y="2404116"/>
            <a:ext cx="484909" cy="43612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rgbClr val="E8F35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nchor="ctr">
            <a:spAutoFit/>
          </a:bodyPr>
          <a:lstStyle/>
          <a:p>
            <a:endParaRPr lang="en-US"/>
          </a:p>
        </p:txBody>
      </p:sp>
      <p:sp>
        <p:nvSpPr>
          <p:cNvPr id="615439" name="Oval 15"/>
          <p:cNvSpPr>
            <a:spLocks noChangeArrowheads="1"/>
          </p:cNvSpPr>
          <p:nvPr/>
        </p:nvSpPr>
        <p:spPr bwMode="gray">
          <a:xfrm>
            <a:off x="3879273" y="4891822"/>
            <a:ext cx="484909" cy="43612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rgbClr val="E8F35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nchor="ctr">
            <a:spAutoFit/>
          </a:bodyPr>
          <a:lstStyle/>
          <a:p>
            <a:endParaRPr lang="en-US"/>
          </a:p>
        </p:txBody>
      </p:sp>
      <p:sp>
        <p:nvSpPr>
          <p:cNvPr id="615440" name="Oval 16"/>
          <p:cNvSpPr>
            <a:spLocks noChangeArrowheads="1"/>
          </p:cNvSpPr>
          <p:nvPr/>
        </p:nvSpPr>
        <p:spPr bwMode="gray">
          <a:xfrm>
            <a:off x="7620000" y="2673057"/>
            <a:ext cx="484909" cy="43612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rgbClr val="E8F35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412" tIns="16412" rIns="16412" bIns="16412" anchor="ctr">
            <a:spAutoFit/>
          </a:bodyPr>
          <a:lstStyle/>
          <a:p>
            <a:endParaRPr lang="en-US"/>
          </a:p>
        </p:txBody>
      </p:sp>
    </p:spTree>
    <p:extLst>
      <p:ext uri="{BB962C8B-B14F-4D97-AF65-F5344CB8AC3E}">
        <p14:creationId xmlns:p14="http://schemas.microsoft.com/office/powerpoint/2010/main" val="435982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t>Physical Markets</a:t>
            </a:r>
          </a:p>
        </p:txBody>
      </p:sp>
      <p:sp>
        <p:nvSpPr>
          <p:cNvPr id="76803" name="Rectangle 3"/>
          <p:cNvSpPr>
            <a:spLocks noGrp="1" noChangeArrowheads="1"/>
          </p:cNvSpPr>
          <p:nvPr>
            <p:ph idx="1"/>
          </p:nvPr>
        </p:nvSpPr>
        <p:spPr/>
        <p:txBody>
          <a:bodyPr>
            <a:normAutofit/>
          </a:bodyPr>
          <a:lstStyle/>
          <a:p>
            <a:pPr>
              <a:lnSpc>
                <a:spcPct val="90000"/>
              </a:lnSpc>
            </a:pPr>
            <a:r>
              <a:rPr lang="en-US"/>
              <a:t>Regional for all commodities</a:t>
            </a:r>
          </a:p>
          <a:p>
            <a:pPr>
              <a:lnSpc>
                <a:spcPct val="90000"/>
              </a:lnSpc>
            </a:pPr>
            <a:endParaRPr lang="en-US"/>
          </a:p>
          <a:p>
            <a:pPr>
              <a:lnSpc>
                <a:spcPct val="90000"/>
              </a:lnSpc>
            </a:pPr>
            <a:r>
              <a:rPr lang="en-US"/>
              <a:t>Price differentials occur via location</a:t>
            </a:r>
          </a:p>
          <a:p>
            <a:pPr>
              <a:lnSpc>
                <a:spcPct val="90000"/>
              </a:lnSpc>
            </a:pPr>
            <a:endParaRPr lang="en-US"/>
          </a:p>
          <a:p>
            <a:pPr>
              <a:lnSpc>
                <a:spcPct val="90000"/>
              </a:lnSpc>
            </a:pPr>
            <a:r>
              <a:rPr lang="en-US"/>
              <a:t>Arbitrages can occur from short term demand spikes</a:t>
            </a:r>
          </a:p>
          <a:p>
            <a:pPr>
              <a:lnSpc>
                <a:spcPct val="90000"/>
              </a:lnSpc>
            </a:pPr>
            <a:endParaRPr lang="en-US"/>
          </a:p>
          <a:p>
            <a:pPr>
              <a:lnSpc>
                <a:spcPct val="90000"/>
              </a:lnSpc>
            </a:pPr>
            <a:r>
              <a:rPr lang="en-US"/>
              <a:t>Arbitrages can occur between physical and financial markets</a:t>
            </a:r>
          </a:p>
        </p:txBody>
      </p:sp>
      <p:sp>
        <p:nvSpPr>
          <p:cNvPr id="5" name="Slide Number Placeholder 4"/>
          <p:cNvSpPr>
            <a:spLocks noGrp="1"/>
          </p:cNvSpPr>
          <p:nvPr>
            <p:ph type="sldNum" sz="quarter" idx="12"/>
          </p:nvPr>
        </p:nvSpPr>
        <p:spPr/>
        <p:txBody>
          <a:bodyPr/>
          <a:lstStyle/>
          <a:p>
            <a:pPr>
              <a:defRPr/>
            </a:pPr>
            <a:fld id="{2C04A44E-28C6-4170-AF5E-0E42E7F91828}" type="slidenum">
              <a:rPr lang="en-US"/>
              <a:pPr>
                <a:defRPr/>
              </a:pPr>
              <a:t>43</a:t>
            </a:fld>
            <a:endParaRPr lang="en-US"/>
          </a:p>
        </p:txBody>
      </p:sp>
    </p:spTree>
    <p:extLst>
      <p:ext uri="{BB962C8B-B14F-4D97-AF65-F5344CB8AC3E}">
        <p14:creationId xmlns:p14="http://schemas.microsoft.com/office/powerpoint/2010/main" val="136260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952139"/>
            <a:ext cx="8915401" cy="400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Supply Revolution</a:t>
            </a:r>
          </a:p>
        </p:txBody>
      </p:sp>
    </p:spTree>
    <p:extLst>
      <p:ext uri="{BB962C8B-B14F-4D97-AF65-F5344CB8AC3E}">
        <p14:creationId xmlns:p14="http://schemas.microsoft.com/office/powerpoint/2010/main" val="65060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00" y="762000"/>
            <a:ext cx="8358301"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95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915400" cy="990600"/>
          </a:xfrm>
        </p:spPr>
        <p:txBody>
          <a:bodyPr>
            <a:normAutofit fontScale="90000"/>
          </a:bodyPr>
          <a:lstStyle/>
          <a:p>
            <a:r>
              <a:rPr lang="en-US" dirty="0"/>
              <a:t>Could this have been predicted 5 years ago?</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38400"/>
            <a:ext cx="8991600" cy="396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461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Crude Oil</a:t>
            </a:r>
          </a:p>
        </p:txBody>
      </p:sp>
    </p:spTree>
    <p:extLst>
      <p:ext uri="{BB962C8B-B14F-4D97-AF65-F5344CB8AC3E}">
        <p14:creationId xmlns:p14="http://schemas.microsoft.com/office/powerpoint/2010/main" val="405610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26"/>
          <p:cNvSpPr>
            <a:spLocks noGrp="1" noChangeArrowheads="1"/>
          </p:cNvSpPr>
          <p:nvPr>
            <p:ph type="title"/>
          </p:nvPr>
        </p:nvSpPr>
        <p:spPr>
          <a:xfrm>
            <a:off x="381000" y="152400"/>
            <a:ext cx="8229600" cy="1143000"/>
          </a:xfrm>
        </p:spPr>
        <p:txBody>
          <a:bodyPr/>
          <a:lstStyle/>
          <a:p>
            <a:r>
              <a:rPr lang="en-US" sz="4000" dirty="0">
                <a:solidFill>
                  <a:schemeClr val="accent2"/>
                </a:solidFill>
              </a:rPr>
              <a:t>PADD Locations</a:t>
            </a:r>
          </a:p>
        </p:txBody>
      </p:sp>
      <p:sp>
        <p:nvSpPr>
          <p:cNvPr id="5" name="Slide Number Placeholder 3"/>
          <p:cNvSpPr>
            <a:spLocks noGrp="1"/>
          </p:cNvSpPr>
          <p:nvPr>
            <p:ph type="sldNum" sz="quarter" idx="12"/>
          </p:nvPr>
        </p:nvSpPr>
        <p:spPr/>
        <p:txBody>
          <a:bodyPr/>
          <a:lstStyle/>
          <a:p>
            <a:pPr>
              <a:defRPr/>
            </a:pPr>
            <a:fld id="{5B0550C2-7D1D-4668-9D97-9A211DABE719}" type="slidenum">
              <a:rPr lang="en-US"/>
              <a:pPr>
                <a:defRPr/>
              </a:pPr>
              <a:t>9</a:t>
            </a:fld>
            <a:endParaRPr lang="en-US"/>
          </a:p>
        </p:txBody>
      </p:sp>
      <p:pic>
        <p:nvPicPr>
          <p:cNvPr id="65540" name="Picture 1028" descr="map_eia_padds"/>
          <p:cNvPicPr>
            <a:picLocks noChangeAspect="1" noChangeArrowheads="1"/>
          </p:cNvPicPr>
          <p:nvPr/>
        </p:nvPicPr>
        <p:blipFill>
          <a:blip r:embed="rId3" cstate="print"/>
          <a:srcRect/>
          <a:stretch>
            <a:fillRect/>
          </a:stretch>
        </p:blipFill>
        <p:spPr bwMode="auto">
          <a:xfrm>
            <a:off x="838200" y="957263"/>
            <a:ext cx="7772400" cy="5145087"/>
          </a:xfrm>
          <a:prstGeom prst="rect">
            <a:avLst/>
          </a:prstGeom>
          <a:noFill/>
          <a:ln w="9525">
            <a:noFill/>
            <a:miter lim="800000"/>
            <a:headEnd/>
            <a:tailEnd/>
          </a:ln>
        </p:spPr>
      </p:pic>
    </p:spTree>
    <p:extLst>
      <p:ext uri="{BB962C8B-B14F-4D97-AF65-F5344CB8AC3E}">
        <p14:creationId xmlns:p14="http://schemas.microsoft.com/office/powerpoint/2010/main" val="4197066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BCOMPONENT" val="FOOTNOTE"/>
  <p:tag name="ENAME" val="NOTMANAGED"/>
  <p:tag name="IGNOREFONTNONCOMPLIANCE" val="0"/>
  <p:tag name="FONTNAME" val="Arial"/>
  <p:tag name="FONTSIZE" val="8"/>
  <p:tag name="FONTBOLD" val="0"/>
  <p:tag name="FONTITALIC" val="-1"/>
  <p:tag name="FONTULINE" val="0"/>
  <p:tag name="FONTSHADOW" val="0"/>
  <p:tag name="FONTALIGNMENT" val="1"/>
  <p:tag name="FONTCOLOR" val="0"/>
  <p:tag name="FONT_COLOR_TYPE" val="1"/>
  <p:tag name="FONT_COLOR_SCHEME_INDEX" val="0"/>
  <p:tag name="IGNORECOLORLINESNONCOMPLIANCE" val="0"/>
  <p:tag name="FILLVISIBLE" val="0"/>
  <p:tag name="FILLCOLOR" val="7026688"/>
  <p:tag name="FILL_COLOR_SCHEME_INDEX" val="5"/>
  <p:tag name="FILL_COLOR_TYPE" val="2"/>
  <p:tag name="FILLCOLORING" val="No Fill"/>
  <p:tag name="LINEVISIBLE" val="0"/>
  <p:tag name="LINECOLOR" val="0"/>
  <p:tag name="LINE_COLOR_SCHEME_INDEX" val="2"/>
  <p:tag name="LINE_COLOR_TYPE" val="2"/>
  <p:tag name="LINECOLORING" val="No Line"/>
  <p:tag name="IGNOREPOSITIONNONCOMPLIANCE" val="0"/>
  <p:tag name="POSITIONTOP" val="503.75"/>
  <p:tag name="POSITIONLEFT" val="54"/>
  <p:tag name="IGNORESIZENONCOMPLIANCE" val="0"/>
  <p:tag name="SIZEWIDTH" val="336"/>
  <p:tag name="SIZEHEIGHT" val="24"/>
</p:tagLst>
</file>

<file path=ppt/tags/tag10.xml><?xml version="1.0" encoding="utf-8"?>
<p:tagLst xmlns:a="http://schemas.openxmlformats.org/drawingml/2006/main" xmlns:r="http://schemas.openxmlformats.org/officeDocument/2006/relationships" xmlns:p="http://schemas.openxmlformats.org/presentationml/2006/main">
  <p:tag name="IGNOREFONTNONCOMPLIANCE" val="0"/>
  <p:tag name="FONTBOLD" val="0"/>
  <p:tag name="FONTITALIC" val="-1"/>
  <p:tag name="FONTULINE" val="0"/>
  <p:tag name="FONTSHADOW" val="0"/>
  <p:tag name="FONTALIGNMENT" val="1"/>
  <p:tag name="FONTCOLOR" val="0"/>
  <p:tag name="FONT_COLOR_TYPE" val="1"/>
  <p:tag name="FONT_COLOR_SCHEME_INDEX" val="0"/>
  <p:tag name="IGNORECOLORLINESNONCOMPLIANCE" val="0"/>
  <p:tag name="FILLVISIBLE" val="0"/>
  <p:tag name="FILLCOLOR" val="3687680"/>
  <p:tag name="FILL_COLOR_SCHEME_INDEX" val="5"/>
  <p:tag name="FILL_COLOR_TYPE" val="2"/>
  <p:tag name="FILLCOLORING" val="No Fill"/>
  <p:tag name="LINEVISIBLE" val="0"/>
  <p:tag name="LINECOLOR" val="3687680"/>
  <p:tag name="LINE_COLOR_SCHEME_INDEX" val="2"/>
  <p:tag name="LINE_COLOR_TYPE" val="2"/>
  <p:tag name="LINECOLORING" val="No Line"/>
  <p:tag name="IGNOREPOSITIONNONCOMPLIANCE" val="0"/>
  <p:tag name="POSITIONTOP" val="528"/>
  <p:tag name="POSITIONLEFT" val="54"/>
  <p:tag name="IGNORESIZENONCOMPLIANCE" val="0"/>
  <p:tag name="SIZEWIDTH" val="684"/>
  <p:tag name="SIZEHEIGHT" val="24"/>
  <p:tag name="ENAME" val="SLIDEFOOTER"/>
  <p:tag name="FONTNAME" val="Arial"/>
  <p:tag name="FONTSIZE" val="7"/>
</p:tagLst>
</file>

<file path=ppt/tags/tag11.xml><?xml version="1.0" encoding="utf-8"?>
<p:tagLst xmlns:a="http://schemas.openxmlformats.org/drawingml/2006/main" xmlns:r="http://schemas.openxmlformats.org/officeDocument/2006/relationships" xmlns:p="http://schemas.openxmlformats.org/presentationml/2006/main">
  <p:tag name="IGNOREFONTNONCOMPLIANCE" val="0"/>
  <p:tag name="FONTBOLD" val="0"/>
  <p:tag name="FONTITALIC" val="-1"/>
  <p:tag name="FONTULINE" val="0"/>
  <p:tag name="FONTSHADOW" val="0"/>
  <p:tag name="FONTALIGNMENT" val="1"/>
  <p:tag name="FONTCOLOR" val="0"/>
  <p:tag name="FONT_COLOR_TYPE" val="1"/>
  <p:tag name="FONT_COLOR_SCHEME_INDEX" val="0"/>
  <p:tag name="IGNORECOLORLINESNONCOMPLIANCE" val="0"/>
  <p:tag name="FILLVISIBLE" val="0"/>
  <p:tag name="FILLCOLOR" val="3687680"/>
  <p:tag name="FILL_COLOR_SCHEME_INDEX" val="5"/>
  <p:tag name="FILL_COLOR_TYPE" val="2"/>
  <p:tag name="FILLCOLORING" val="No Fill"/>
  <p:tag name="LINEVISIBLE" val="0"/>
  <p:tag name="LINECOLOR" val="3687680"/>
  <p:tag name="LINE_COLOR_SCHEME_INDEX" val="2"/>
  <p:tag name="LINE_COLOR_TYPE" val="2"/>
  <p:tag name="LINECOLORING" val="No Line"/>
  <p:tag name="IGNOREPOSITIONNONCOMPLIANCE" val="0"/>
  <p:tag name="POSITIONTOP" val="528"/>
  <p:tag name="POSITIONLEFT" val="54"/>
  <p:tag name="IGNORESIZENONCOMPLIANCE" val="0"/>
  <p:tag name="SIZEWIDTH" val="684"/>
  <p:tag name="SIZEHEIGHT" val="24"/>
  <p:tag name="ENAME" val="SLIDEFOOTER"/>
  <p:tag name="FONTNAME" val="Arial"/>
  <p:tag name="FONTSIZE" val="7"/>
</p:tagLst>
</file>

<file path=ppt/tags/tag12.xml><?xml version="1.0" encoding="utf-8"?>
<p:tagLst xmlns:a="http://schemas.openxmlformats.org/drawingml/2006/main" xmlns:r="http://schemas.openxmlformats.org/officeDocument/2006/relationships" xmlns:p="http://schemas.openxmlformats.org/presentationml/2006/main">
  <p:tag name="IGNOREFONTNONCOMPLIANCE" val="0"/>
  <p:tag name="FONTBOLD" val="0"/>
  <p:tag name="FONTITALIC" val="-1"/>
  <p:tag name="FONTULINE" val="0"/>
  <p:tag name="FONTSHADOW" val="0"/>
  <p:tag name="FONTALIGNMENT" val="1"/>
  <p:tag name="FONTCOLOR" val="0"/>
  <p:tag name="FONT_COLOR_TYPE" val="1"/>
  <p:tag name="FONT_COLOR_SCHEME_INDEX" val="0"/>
  <p:tag name="IGNORECOLORLINESNONCOMPLIANCE" val="0"/>
  <p:tag name="FILLVISIBLE" val="0"/>
  <p:tag name="FILLCOLOR" val="3687680"/>
  <p:tag name="FILL_COLOR_SCHEME_INDEX" val="5"/>
  <p:tag name="FILL_COLOR_TYPE" val="2"/>
  <p:tag name="FILLCOLORING" val="No Fill"/>
  <p:tag name="LINEVISIBLE" val="0"/>
  <p:tag name="LINECOLOR" val="3687680"/>
  <p:tag name="LINE_COLOR_SCHEME_INDEX" val="2"/>
  <p:tag name="LINE_COLOR_TYPE" val="2"/>
  <p:tag name="LINECOLORING" val="No Line"/>
  <p:tag name="IGNOREPOSITIONNONCOMPLIANCE" val="0"/>
  <p:tag name="POSITIONTOP" val="528"/>
  <p:tag name="POSITIONLEFT" val="54"/>
  <p:tag name="IGNORESIZENONCOMPLIANCE" val="0"/>
  <p:tag name="SIZEWIDTH" val="684"/>
  <p:tag name="SIZEHEIGHT" val="24"/>
  <p:tag name="ENAME" val="SLIDEFOOTER"/>
  <p:tag name="FONTNAME" val="Arial"/>
  <p:tag name="FONTSIZE" val="7"/>
</p:tagLst>
</file>

<file path=ppt/tags/tag13.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14.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15.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16.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2.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3.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4.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5.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6.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7.xml><?xml version="1.0" encoding="utf-8"?>
<p:tagLst xmlns:a="http://schemas.openxmlformats.org/drawingml/2006/main" xmlns:r="http://schemas.openxmlformats.org/officeDocument/2006/relationships" xmlns:p="http://schemas.openxmlformats.org/presentationml/2006/main">
  <p:tag name="IGNOREFONTNONCOMPLIANCE" val="0"/>
  <p:tag name="FONTBOLD" val="0"/>
  <p:tag name="FONTITALIC" val="-1"/>
  <p:tag name="FONTULINE" val="0"/>
  <p:tag name="FONTSHADOW" val="0"/>
  <p:tag name="FONTALIGNMENT" val="1"/>
  <p:tag name="FONTCOLOR" val="0"/>
  <p:tag name="FONT_COLOR_TYPE" val="1"/>
  <p:tag name="FONT_COLOR_SCHEME_INDEX" val="0"/>
  <p:tag name="IGNORECOLORLINESNONCOMPLIANCE" val="0"/>
  <p:tag name="FILLVISIBLE" val="0"/>
  <p:tag name="FILLCOLOR" val="3687680"/>
  <p:tag name="FILL_COLOR_SCHEME_INDEX" val="5"/>
  <p:tag name="FILL_COLOR_TYPE" val="2"/>
  <p:tag name="FILLCOLORING" val="No Fill"/>
  <p:tag name="LINEVISIBLE" val="0"/>
  <p:tag name="LINECOLOR" val="3687680"/>
  <p:tag name="LINE_COLOR_SCHEME_INDEX" val="2"/>
  <p:tag name="LINE_COLOR_TYPE" val="2"/>
  <p:tag name="LINECOLORING" val="No Line"/>
  <p:tag name="IGNOREPOSITIONNONCOMPLIANCE" val="0"/>
  <p:tag name="POSITIONTOP" val="528"/>
  <p:tag name="POSITIONLEFT" val="54"/>
  <p:tag name="IGNORESIZENONCOMPLIANCE" val="0"/>
  <p:tag name="SIZEWIDTH" val="684"/>
  <p:tag name="SIZEHEIGHT" val="24"/>
  <p:tag name="ENAME" val="SLIDEFOOTER"/>
  <p:tag name="FONTNAME" val="Arial"/>
  <p:tag name="FONTSIZE" val="7"/>
</p:tagLst>
</file>

<file path=ppt/tags/tag8.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ags/tag9.xml><?xml version="1.0" encoding="utf-8"?>
<p:tagLst xmlns:a="http://schemas.openxmlformats.org/drawingml/2006/main" xmlns:r="http://schemas.openxmlformats.org/officeDocument/2006/relationships" xmlns:p="http://schemas.openxmlformats.org/presentationml/2006/main">
  <p:tag name="ENAME" val="NOTMANAGED"/>
  <p:tag name="PBCOMPONENT" val="TITLE"/>
  <p:tag name="IGNOREFONTNONCOMPLIANCE" val="0"/>
  <p:tag name="FONTNAME" val="Arial"/>
  <p:tag name="FONTSIZE" val="14"/>
  <p:tag name="FONTBOLD" val="-1"/>
  <p:tag name="FONTITALIC" val="0"/>
  <p:tag name="FONTULINE" val="0"/>
  <p:tag name="FONTSHADOW" val="0"/>
  <p:tag name="FONTALIGNMENT" val="2"/>
  <p:tag name="FONTCOLOR" val="16777215"/>
  <p:tag name="FONT_COLOR_TYPE" val="1"/>
  <p:tag name="FONT_COLOR_SCHEME_INDEX" val="0"/>
  <p:tag name="IGNORECOLORLINESNONCOMPLIANCE" val="0"/>
  <p:tag name="FILLVISIBLE" val="-1"/>
  <p:tag name="FILLCOLOR" val="7026688"/>
  <p:tag name="FILL_COLOR_SCHEME_INDEX" val="0"/>
  <p:tag name="FILL_COLOR_TYPE" val="1"/>
  <p:tag name="LINEVISIBLE" val="-1"/>
  <p:tag name="LINECOLOR" val="7026688"/>
  <p:tag name="LINE_COLOR_SCHEME_INDEX" val="0"/>
  <p:tag name="LINE_COLOR_TYPE" val="1"/>
  <p:tag name="IGNOREPOSITIONNONCOMPLIANCE" val="0"/>
  <p:tag name="POSITIONTOP" val="132"/>
  <p:tag name="POSITIONLEFT" val="54"/>
  <p:tag name="IGNORESIZENONCOMPLIANCE" val="0"/>
  <p:tag name="SIZEWIDTH" val="684"/>
  <p:tag name="SIZEHEIGHT"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1387</Words>
  <Application>Microsoft Office PowerPoint</Application>
  <PresentationFormat>全屏显示(4:3)</PresentationFormat>
  <Paragraphs>313</Paragraphs>
  <Slides>43</Slides>
  <Notes>17</Notes>
  <HiddenSlides>1</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2" baseType="lpstr">
      <vt:lpstr>Arial Unicode MS</vt:lpstr>
      <vt:lpstr>Arial</vt:lpstr>
      <vt:lpstr>Calibri</vt:lpstr>
      <vt:lpstr>Tahoma</vt:lpstr>
      <vt:lpstr>Wingdings</vt:lpstr>
      <vt:lpstr>Wingdings 2</vt:lpstr>
      <vt:lpstr>Office Theme</vt:lpstr>
      <vt:lpstr>Worksheet</vt:lpstr>
      <vt:lpstr>Chart</vt:lpstr>
      <vt:lpstr>Physical Market Structures: CRUDE, Natural Gas, Power &amp; NG Liquids</vt:lpstr>
      <vt:lpstr>PowerPoint 演示文稿</vt:lpstr>
      <vt:lpstr>Supply &amp; demand revolution</vt:lpstr>
      <vt:lpstr>North American Producing Basins</vt:lpstr>
      <vt:lpstr>Supply Revolution</vt:lpstr>
      <vt:lpstr>PowerPoint 演示文稿</vt:lpstr>
      <vt:lpstr>Could this have been predicted 5 years ago?</vt:lpstr>
      <vt:lpstr>Crude Oil</vt:lpstr>
      <vt:lpstr>PADD Locations</vt:lpstr>
      <vt:lpstr>Crude Oil Spreads</vt:lpstr>
      <vt:lpstr>Crude Oil Spreads</vt:lpstr>
      <vt:lpstr>Light/Heavy Spread</vt:lpstr>
      <vt:lpstr>Light/Heavy Spread</vt:lpstr>
      <vt:lpstr>WTI / Brent Spread: The Bakken Shale</vt:lpstr>
      <vt:lpstr>WTI / Brent Spread has helped PADD II &amp; PADD III Refineries / Hurt PADD I</vt:lpstr>
      <vt:lpstr>Natural Gas</vt:lpstr>
      <vt:lpstr>General Factors Affecting Natural Gas</vt:lpstr>
      <vt:lpstr>PowerPoint 演示文稿</vt:lpstr>
      <vt:lpstr>PowerPoint 演示文稿</vt:lpstr>
      <vt:lpstr>PowerPoint 演示文稿</vt:lpstr>
      <vt:lpstr>PowerPoint 演示文稿</vt:lpstr>
      <vt:lpstr>Natural Gas Storage Effects, May 2012</vt:lpstr>
      <vt:lpstr>Natural Gas Demand Changes (2015)</vt:lpstr>
      <vt:lpstr>Natural Gas Liquids (NGL)</vt:lpstr>
      <vt:lpstr>Historic NGL Pricing</vt:lpstr>
      <vt:lpstr>PowerPoint 演示文稿</vt:lpstr>
      <vt:lpstr>Natural Gas Liquids:  Supply Areas</vt:lpstr>
      <vt:lpstr>PowerPoint 演示文稿</vt:lpstr>
      <vt:lpstr>PowerPoint 演示文稿</vt:lpstr>
      <vt:lpstr>NGL Market Hubs</vt:lpstr>
      <vt:lpstr>NGL Pricing</vt:lpstr>
      <vt:lpstr>NGLs provide a significant revenue boost to NG</vt:lpstr>
      <vt:lpstr>Associated gas: Eagle Ford</vt:lpstr>
      <vt:lpstr>Electricity</vt:lpstr>
      <vt:lpstr>Power:  Major Regions</vt:lpstr>
      <vt:lpstr>Regional Power &amp; Coal Markets (2012)</vt:lpstr>
      <vt:lpstr>Power Supply = Market Areas</vt:lpstr>
      <vt:lpstr>PowerPoint 演示文稿</vt:lpstr>
      <vt:lpstr>Electricity Issues</vt:lpstr>
      <vt:lpstr>Annual average boost to gas consumption via  coal displacement (vs. 2008 base year) </vt:lpstr>
      <vt:lpstr>At what price does gas compete with coal? (Gas-equivalent prices and volume of all coal in the US, October 2011 data, includes transportation costs)</vt:lpstr>
      <vt:lpstr>Negative margins weigh on coal plant retirement decisions (un-contracted coal plants)</vt:lpstr>
      <vt:lpstr>Physical Markets</vt:lpstr>
    </vt:vector>
  </TitlesOfParts>
  <Company>Mays Business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Market Structures: CRUDE, Natural Gas, Power &amp; NG Liquids</dc:title>
  <dc:creator>Detlef Hallermann</dc:creator>
  <cp:lastModifiedBy>Chunlin Shi (SME, 119020368)</cp:lastModifiedBy>
  <cp:revision>1</cp:revision>
  <dcterms:created xsi:type="dcterms:W3CDTF">2013-01-16T14:42:15Z</dcterms:created>
  <dcterms:modified xsi:type="dcterms:W3CDTF">2024-10-14T02:03:14Z</dcterms:modified>
</cp:coreProperties>
</file>